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F81C2-356A-459F-9F00-484DAEDEB5F5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8C2A-09CC-454F-8FD5-5812B6887F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8C2A-09CC-454F-8FD5-5812B6887F8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2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8C2A-09CC-454F-8FD5-5812B6887F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4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4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806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7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49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41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57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2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56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1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8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6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8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3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7B4C-BFE1-4ED4-AD65-5AF7D7920BDF}" type="datetimeFigureOut">
              <a:rPr lang="pl-PL" smtClean="0"/>
              <a:t>23.09.2020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BB4449-8E73-40C9-8436-6B7609EA8A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9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2756" y="2404531"/>
            <a:ext cx="9742517" cy="1646302"/>
          </a:xfrm>
        </p:spPr>
        <p:txBody>
          <a:bodyPr/>
          <a:lstStyle/>
          <a:p>
            <a:pPr algn="ctr"/>
            <a:r>
              <a:rPr lang="pl-PL" dirty="0" smtClean="0"/>
              <a:t>Aplikacja wspomagająca prawidłowe bilansowanie diety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Olga Kierkowska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6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6326611" y="3341894"/>
            <a:ext cx="4213571" cy="13208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Dziękuję za uwagę!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8" y="662455"/>
            <a:ext cx="5810793" cy="56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Epidemia, o której się nie mówi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Liczba ludzi otyłych potroiła się od 1975 r.</a:t>
            </a:r>
          </a:p>
          <a:p>
            <a:r>
              <a:rPr lang="pl-PL" dirty="0" smtClean="0"/>
              <a:t>Większość ludzi na świecie, żyje i mieszka w krajach, w których otyłość jest częstszą przyczyną śmierci niż niedożywienie i niedowaga.</a:t>
            </a:r>
          </a:p>
          <a:p>
            <a:r>
              <a:rPr lang="pl-PL" dirty="0" smtClean="0"/>
              <a:t>Z powodu otyłości cierpi około 40% dorosłych na świecie.</a:t>
            </a:r>
          </a:p>
          <a:p>
            <a:r>
              <a:rPr lang="pl-PL" dirty="0" smtClean="0"/>
              <a:t>1 na 3 dzieci w Europie ma nadwagę lub jest otyłe.</a:t>
            </a:r>
          </a:p>
          <a:p>
            <a:r>
              <a:rPr lang="pl-PL" dirty="0" smtClean="0"/>
              <a:t>Liczba dzieci w Afryce poniżej 5 r. życia zwiększyła się o 24% od 2000 r.</a:t>
            </a:r>
          </a:p>
          <a:p>
            <a:r>
              <a:rPr lang="pl-PL" dirty="0" smtClean="0"/>
              <a:t>60% tych dzieci prawdopodobnie będzie cierpiało z powodu otyłości w dorosłym życiu.</a:t>
            </a:r>
          </a:p>
          <a:p>
            <a:r>
              <a:rPr lang="pl-PL" dirty="0" smtClean="0"/>
              <a:t>Niedożywienie i otyłość paradoksalnie idą w parze.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77334" y="6528619"/>
            <a:ext cx="6559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Dane WHO z 2019 r.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365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Ciało to dom na całe życie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Otyłość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Miażdżyca</a:t>
            </a:r>
          </a:p>
          <a:p>
            <a:r>
              <a:rPr lang="pl-PL" dirty="0" smtClean="0"/>
              <a:t>Zwiększone ryzyko udaru i zawału serca</a:t>
            </a:r>
          </a:p>
          <a:p>
            <a:r>
              <a:rPr lang="pl-PL" dirty="0" smtClean="0"/>
              <a:t>Zwyrodnienia stawów</a:t>
            </a:r>
          </a:p>
          <a:p>
            <a:r>
              <a:rPr lang="pl-PL" dirty="0" smtClean="0"/>
              <a:t>Cukrzyca typu II</a:t>
            </a:r>
          </a:p>
          <a:p>
            <a:r>
              <a:rPr lang="pl-PL" dirty="0" smtClean="0"/>
              <a:t>Nadciśnienie</a:t>
            </a:r>
          </a:p>
          <a:p>
            <a:r>
              <a:rPr lang="pl-PL" dirty="0" smtClean="0"/>
              <a:t>Zwiększone ryzyko nowotworu</a:t>
            </a:r>
          </a:p>
          <a:p>
            <a:r>
              <a:rPr lang="pl-PL" dirty="0" smtClean="0"/>
              <a:t>Zaburzenia oddychania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Niedożywienia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Awitaminoza</a:t>
            </a:r>
          </a:p>
          <a:p>
            <a:r>
              <a:rPr lang="pl-PL" dirty="0" smtClean="0"/>
              <a:t>Osteoporoza</a:t>
            </a:r>
          </a:p>
          <a:p>
            <a:r>
              <a:rPr lang="pl-PL" dirty="0" smtClean="0"/>
              <a:t>Obniżona odporność</a:t>
            </a:r>
          </a:p>
          <a:p>
            <a:r>
              <a:rPr lang="pl-PL" dirty="0" smtClean="0"/>
              <a:t>Wypadanie włosów</a:t>
            </a:r>
          </a:p>
          <a:p>
            <a:r>
              <a:rPr lang="pl-PL" dirty="0" smtClean="0"/>
              <a:t>Zaburzenia hormonalne</a:t>
            </a:r>
          </a:p>
          <a:p>
            <a:r>
              <a:rPr lang="pl-PL" dirty="0" smtClean="0"/>
              <a:t>Anemia</a:t>
            </a:r>
          </a:p>
          <a:p>
            <a:r>
              <a:rPr lang="pl-PL" dirty="0" smtClean="0"/>
              <a:t>Obniżenie nastroju</a:t>
            </a:r>
          </a:p>
          <a:p>
            <a:r>
              <a:rPr lang="pl-PL" dirty="0" smtClean="0"/>
              <a:t>Zanik mięśni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3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Jest Pan(i) gruby/a! Proszę schudnąć!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6" y="2087717"/>
            <a:ext cx="9150857" cy="37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Pacjencie, lecz się sam.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 robić, doktorze?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Samokontrola</a:t>
            </a:r>
          </a:p>
          <a:p>
            <a:r>
              <a:rPr lang="pl-PL" dirty="0" smtClean="0"/>
              <a:t>Aktywność fizyczna</a:t>
            </a:r>
          </a:p>
          <a:p>
            <a:r>
              <a:rPr lang="pl-PL" dirty="0" smtClean="0"/>
              <a:t>Zdrowa dieta, bogata w warzywa, owoce i produkty pełnoziarniste</a:t>
            </a:r>
          </a:p>
          <a:p>
            <a:r>
              <a:rPr lang="pl-PL" dirty="0" smtClean="0"/>
              <a:t>Dbanie o bilans kaloryczny</a:t>
            </a:r>
          </a:p>
          <a:p>
            <a:r>
              <a:rPr lang="pl-PL" dirty="0" smtClean="0"/>
              <a:t>Dbanie o zaspokajanie zapotrzebowania na witaminy i pierwiastki</a:t>
            </a:r>
          </a:p>
          <a:p>
            <a:r>
              <a:rPr lang="pl-PL" dirty="0" smtClean="0"/>
              <a:t>Regularne badania</a:t>
            </a:r>
          </a:p>
          <a:p>
            <a:r>
              <a:rPr lang="pl-PL" dirty="0" smtClean="0"/>
              <a:t>Zrównoważona dieta ≠ dieta eliminacyjna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Czy aplikacja mi pomoże?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Tak, bo wyliczy zapotrzebowanie zarówno na energię, jak i makro- i mikroskładniki</a:t>
            </a:r>
          </a:p>
          <a:p>
            <a:r>
              <a:rPr lang="pl-PL" dirty="0" smtClean="0"/>
              <a:t>Tak, bo dostarczy narzędzia ciągłej kontroli</a:t>
            </a:r>
          </a:p>
          <a:p>
            <a:r>
              <a:rPr lang="pl-PL" dirty="0" smtClean="0"/>
              <a:t>Tak, bo natychmiast po wprowadzeniu policzy i wyświetli informacje o spożyciu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9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Przetwarzane informacje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4"/>
          </p:nvPr>
        </p:nvSpPr>
        <p:spPr>
          <a:xfrm>
            <a:off x="6140436" y="2294794"/>
            <a:ext cx="3967126" cy="3304117"/>
          </a:xfrm>
        </p:spPr>
        <p:txBody>
          <a:bodyPr/>
          <a:lstStyle/>
          <a:p>
            <a:r>
              <a:rPr lang="pl-PL" dirty="0" smtClean="0"/>
              <a:t>Tabele zapotrzebowań IŻŻ</a:t>
            </a:r>
          </a:p>
          <a:p>
            <a:r>
              <a:rPr lang="pl-PL" dirty="0" smtClean="0"/>
              <a:t>Dane użytkownika</a:t>
            </a:r>
          </a:p>
          <a:p>
            <a:r>
              <a:rPr lang="pl-PL" dirty="0" smtClean="0"/>
              <a:t>Zapotrzebowanie użytkownika na wartości odżywcze i energię</a:t>
            </a:r>
          </a:p>
          <a:p>
            <a:r>
              <a:rPr lang="pl-PL" dirty="0" smtClean="0"/>
              <a:t>Dane i wartości odżywcze produktów spożywczych</a:t>
            </a:r>
          </a:p>
          <a:p>
            <a:r>
              <a:rPr lang="pl-PL" dirty="0" smtClean="0"/>
              <a:t>Spożyte przez użytkownika posiłki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8" y="1930400"/>
            <a:ext cx="5695238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Architektura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0" y="2098945"/>
            <a:ext cx="9092571" cy="39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40986" cy="1320800"/>
          </a:xfrm>
        </p:spPr>
        <p:txBody>
          <a:bodyPr/>
          <a:lstStyle/>
          <a:p>
            <a:r>
              <a:rPr lang="pl-PL" dirty="0" smtClean="0"/>
              <a:t>Narzędzia wybrane do realizacji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34" y="1664527"/>
            <a:ext cx="8953777" cy="4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1116" y="2077413"/>
            <a:ext cx="8596668" cy="1826581"/>
          </a:xfrm>
        </p:spPr>
        <p:txBody>
          <a:bodyPr/>
          <a:lstStyle/>
          <a:p>
            <a:r>
              <a:rPr lang="pl-PL" dirty="0"/>
              <a:t>I</a:t>
            </a:r>
            <a:r>
              <a:rPr lang="pl-PL" dirty="0" smtClean="0"/>
              <a:t> jak to wyszło w praktyce?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21924" y="4036997"/>
            <a:ext cx="8596668" cy="860400"/>
          </a:xfrm>
        </p:spPr>
        <p:txBody>
          <a:bodyPr/>
          <a:lstStyle/>
          <a:p>
            <a:r>
              <a:rPr lang="pl-PL" dirty="0" smtClean="0"/>
              <a:t>Dziwne, u mnie działa…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0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293</Words>
  <Application>Microsoft Office PowerPoint</Application>
  <PresentationFormat>Panoramiczny</PresentationFormat>
  <Paragraphs>56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Faseta</vt:lpstr>
      <vt:lpstr>Aplikacja wspomagająca prawidłowe bilansowanie diety</vt:lpstr>
      <vt:lpstr>Epidemia, o której się nie mówi</vt:lpstr>
      <vt:lpstr>Ciało to dom na całe życie</vt:lpstr>
      <vt:lpstr>Jest Pan(i) gruby/a! Proszę schudnąć!</vt:lpstr>
      <vt:lpstr>Pacjencie, lecz się sam.</vt:lpstr>
      <vt:lpstr>Przetwarzane informacje</vt:lpstr>
      <vt:lpstr>Architektura</vt:lpstr>
      <vt:lpstr>Narzędzia wybrane do realizacji projektu</vt:lpstr>
      <vt:lpstr>I jak to wyszło w praktyce?</vt:lpstr>
      <vt:lpstr>Dziękuję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Aplikacja wspomagająca prawidłowe bilansowanie diety</dc:title>
  <dc:creator>Okot</dc:creator>
  <cp:lastModifiedBy>Okot</cp:lastModifiedBy>
  <cp:revision>13</cp:revision>
  <dcterms:created xsi:type="dcterms:W3CDTF">2020-09-23T15:45:12Z</dcterms:created>
  <dcterms:modified xsi:type="dcterms:W3CDTF">2020-09-23T18:43:01Z</dcterms:modified>
</cp:coreProperties>
</file>