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66" r:id="rId4"/>
    <p:sldId id="267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99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20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47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04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664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8211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97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591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69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44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61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61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24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56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29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037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2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FA62B9-5AF5-4209-A011-4DB963539B3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A66DA2-DC97-406E-8F25-93D115666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98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otonsoftware.net/signalr-kompletny-poradnik-komunikacji-angular-asp-net-core-api/" TargetMode="External"/><Relationship Id="rId2" Type="http://schemas.openxmlformats.org/officeDocument/2006/relationships/hyperlink" Target="https://jaki-jezyk-programowania.pl/technologie/cshar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tnet.microsoft.com/apps/aspnet/signal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ubnub.com/learn/glossary/what-is-signal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878876-5A22-412F-8062-B346DD306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39" y="662610"/>
            <a:ext cx="11012557" cy="3505198"/>
          </a:xfrm>
        </p:spPr>
        <p:txBody>
          <a:bodyPr>
            <a:normAutofit/>
          </a:bodyPr>
          <a:lstStyle/>
          <a:p>
            <a:r>
              <a:rPr lang="pl-PL" dirty="0"/>
              <a:t>PROJEKT I IMPLEMENTACJA GRY KOMPUTEROWEJ Z WYKORZYSTANIEM PROGRAMOWANIA ROZPROSZONEGO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31F957-1CF4-4F69-BBF4-9212A4553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6556" y="5473148"/>
            <a:ext cx="6306310" cy="1384852"/>
          </a:xfrm>
        </p:spPr>
        <p:txBody>
          <a:bodyPr/>
          <a:lstStyle/>
          <a:p>
            <a:r>
              <a:rPr lang="pl-PL" dirty="0"/>
              <a:t>Karolina Skrzypkowska</a:t>
            </a:r>
          </a:p>
        </p:txBody>
      </p:sp>
    </p:spTree>
    <p:extLst>
      <p:ext uri="{BB962C8B-B14F-4D97-AF65-F5344CB8AC3E}">
        <p14:creationId xmlns:p14="http://schemas.microsoft.com/office/powerpoint/2010/main" val="405763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7F2F8D-26CF-4A6F-9F87-A80ABC15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035" y="5817705"/>
            <a:ext cx="5883965" cy="874644"/>
          </a:xfrm>
        </p:spPr>
        <p:txBody>
          <a:bodyPr>
            <a:normAutofit fontScale="90000"/>
          </a:bodyPr>
          <a:lstStyle/>
          <a:p>
            <a:r>
              <a:rPr lang="pl-PL" sz="12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ŹRÓDŁA:https</a:t>
            </a:r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://jaki-jezyk-programowania.pl/technologie/</a:t>
            </a:r>
            <a:r>
              <a:rPr lang="pl-PL" sz="12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csharp</a:t>
            </a:r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b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http://protonsoftware.net/signalr-kompletny-poradnik-komunikacji-angular-asp-net-core-api/</a:t>
            </a:r>
            <a:b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l-PL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40D7992-AF8B-40E4-85EC-4749DE8A08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72" y="2082172"/>
            <a:ext cx="5590828" cy="263718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5BD9951-FB95-4671-AF1F-9D39306D0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44" y="2082172"/>
            <a:ext cx="2504661" cy="2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9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BE2DA8-EE2E-42BF-8946-572E7348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7" y="6015341"/>
            <a:ext cx="6666469" cy="1419564"/>
          </a:xfrm>
        </p:spPr>
        <p:txBody>
          <a:bodyPr>
            <a:normAutofit/>
          </a:bodyPr>
          <a:lstStyle/>
          <a:p>
            <a:r>
              <a:rPr lang="pl-PL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Żródło:</a:t>
            </a:r>
            <a:r>
              <a:rPr lang="pl-PL" sz="105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pl-PL" sz="105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://dotnet.microsoft.com/</a:t>
            </a:r>
            <a:r>
              <a:rPr lang="pl-PL" sz="105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apps</a:t>
            </a:r>
            <a:r>
              <a:rPr lang="pl-PL" sz="105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l-PL" sz="105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aspnet</a:t>
            </a:r>
            <a:r>
              <a:rPr lang="pl-PL" sz="105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l-PL" sz="105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signalr</a:t>
            </a:r>
            <a:endParaRPr lang="pl-PL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B81BE126-8827-4EDA-93E9-1C0E012C57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2" y="842658"/>
            <a:ext cx="10983555" cy="5172683"/>
          </a:xfrm>
        </p:spPr>
      </p:pic>
    </p:spTree>
    <p:extLst>
      <p:ext uri="{BB962C8B-B14F-4D97-AF65-F5344CB8AC3E}">
        <p14:creationId xmlns:p14="http://schemas.microsoft.com/office/powerpoint/2010/main" val="41444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E33C2D-A224-473A-834E-9B189E31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044" y="6485358"/>
            <a:ext cx="5062956" cy="372642"/>
          </a:xfrm>
        </p:spPr>
        <p:txBody>
          <a:bodyPr>
            <a:normAutofit/>
          </a:bodyPr>
          <a:lstStyle/>
          <a:p>
            <a:r>
              <a:rPr lang="pl-PL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Źródło:</a:t>
            </a:r>
            <a:r>
              <a:rPr lang="pl-PL" sz="105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pl-PL" sz="105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://www.pubnub.com/learn/glossary/what-is-signalr/</a:t>
            </a:r>
            <a:endParaRPr lang="pl-PL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signalr example">
            <a:extLst>
              <a:ext uri="{FF2B5EF4-FFF2-40B4-BE49-F238E27FC236}">
                <a16:creationId xmlns:a16="http://schemas.microsoft.com/office/drawing/2014/main" id="{2AF66576-2C77-4209-8D18-7E43D976E63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7" y="233534"/>
            <a:ext cx="10924926" cy="614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7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8EE6476-59D1-49D3-9667-8951434A330F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6"/>
            <a:ext cx="11278225" cy="372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3C75BA3-D77C-44C1-9737-928AFFFFD4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03375" y="3732067"/>
            <a:ext cx="8388626" cy="31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1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11AC036-3D5F-4991-9BFF-88EF1BE83D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7" y="280588"/>
            <a:ext cx="5360712" cy="108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189DD96-E347-4774-94D9-87BB307330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73880" y="2552623"/>
            <a:ext cx="6903720" cy="26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1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492DAF8-35E8-4510-92A0-E7C426DF6E3D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8000" y="1416605"/>
            <a:ext cx="2789583" cy="124501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392104D-D2AC-4EC7-A6F2-20C53D2213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84175" y="3949147"/>
            <a:ext cx="8694052" cy="211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8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76E7D5-4F9D-4A81-BFC8-D10885EC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5BD2DD-2887-4DC9-8AB4-82F8B0A4F8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406375-E5AA-4769-B103-D511D894F3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102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904484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287</TotalTime>
  <Words>65</Words>
  <Application>Microsoft Office PowerPoint</Application>
  <PresentationFormat>Panoramiczny</PresentationFormat>
  <Paragraphs>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Tw Cen MT</vt:lpstr>
      <vt:lpstr>Kropla</vt:lpstr>
      <vt:lpstr>PROJEKT I IMPLEMENTACJA GRY KOMPUTEROWEJ Z WYKORZYSTANIEM PROGRAMOWANIA ROZPROSZONEGO</vt:lpstr>
      <vt:lpstr>ŹRÓDŁA:https://jaki-jezyk-programowania.pl/technologie/csharp/ http://protonsoftware.net/signalr-kompletny-poradnik-komunikacji-angular-asp-net-core-api/  </vt:lpstr>
      <vt:lpstr>Żródło:https://dotnet.microsoft.com/apps/aspnet/signalr</vt:lpstr>
      <vt:lpstr>Źródło:https://www.pubnub.com/learn/glossary/what-is-signalr/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I IMPLEMENTACJA GRY KOMPUTEROWEJ Z WYKORZYSTANIEM PROGRAMOWANIA ROZPROSZONEGO</dc:title>
  <dc:creator>Karolina</dc:creator>
  <cp:lastModifiedBy>Karolina</cp:lastModifiedBy>
  <cp:revision>14</cp:revision>
  <dcterms:created xsi:type="dcterms:W3CDTF">2020-05-04T17:11:37Z</dcterms:created>
  <dcterms:modified xsi:type="dcterms:W3CDTF">2020-05-25T09:43:41Z</dcterms:modified>
</cp:coreProperties>
</file>