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70" r:id="rId8"/>
    <p:sldId id="271" r:id="rId9"/>
    <p:sldId id="269" r:id="rId10"/>
    <p:sldId id="262" r:id="rId11"/>
    <p:sldId id="263" r:id="rId12"/>
    <p:sldId id="264" r:id="rId13"/>
    <p:sldId id="265" r:id="rId14"/>
    <p:sldId id="266" r:id="rId15"/>
    <p:sldId id="272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88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5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4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5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6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7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3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75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8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1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A7FAEC-257B-4A5B-BB7B-6E87572D46B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25CC644-8A4C-4E6C-9AB0-27D4F7848E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77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4FD935E4-6A7D-4DB1-A5CB-58916F081235}"/>
              </a:ext>
            </a:extLst>
          </p:cNvPr>
          <p:cNvSpPr txBox="1"/>
          <p:nvPr/>
        </p:nvSpPr>
        <p:spPr>
          <a:xfrm>
            <a:off x="1029050" y="1132514"/>
            <a:ext cx="10133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Stanowisko laboratoryjne badania DNS Sinkhole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06B0B1D-F427-4726-8C31-A52795EAF2B1}"/>
              </a:ext>
            </a:extLst>
          </p:cNvPr>
          <p:cNvSpPr txBox="1"/>
          <p:nvPr/>
        </p:nvSpPr>
        <p:spPr>
          <a:xfrm>
            <a:off x="7180976" y="3553978"/>
            <a:ext cx="5094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chemeClr val="accent3">
                    <a:lumMod val="50000"/>
                  </a:schemeClr>
                </a:solidFill>
              </a:rPr>
              <a:t>Autor:	</a:t>
            </a:r>
            <a:r>
              <a:rPr lang="pl-PL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Cyprian Kolbowski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1CD20DD-5C22-4311-B146-7F6484670E1E}"/>
              </a:ext>
            </a:extLst>
          </p:cNvPr>
          <p:cNvSpPr txBox="1"/>
          <p:nvPr/>
        </p:nvSpPr>
        <p:spPr>
          <a:xfrm>
            <a:off x="5595744" y="4624992"/>
            <a:ext cx="6428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Promotor</a:t>
            </a:r>
            <a:r>
              <a:rPr lang="pl-PL" sz="2800" dirty="0">
                <a:effectLst/>
                <a:latin typeface="Arial" panose="020B0604020202020204" pitchFamily="34" charset="0"/>
              </a:rPr>
              <a:t>:	</a:t>
            </a: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dr inż. Tomasz Malinowski</a:t>
            </a:r>
            <a:endParaRPr lang="pl-PL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Skrypt zarządzania DNS Sinkhole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B7378E47-EE81-44AB-ADE5-25AA01BFFD1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543" y="1809524"/>
            <a:ext cx="6200088" cy="276916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F3AAE12A-D600-4621-B9FF-F5FC140C712B}"/>
              </a:ext>
            </a:extLst>
          </p:cNvPr>
          <p:cNvSpPr txBox="1"/>
          <p:nvPr/>
        </p:nvSpPr>
        <p:spPr>
          <a:xfrm>
            <a:off x="395369" y="1809524"/>
            <a:ext cx="5975758" cy="1843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Zarządzanie DNS Sinkhole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Kompletowanie i formatowanie list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Aktualizacja i wprowadzenie zmian</a:t>
            </a:r>
          </a:p>
        </p:txBody>
      </p:sp>
    </p:spTree>
    <p:extLst>
      <p:ext uri="{BB962C8B-B14F-4D97-AF65-F5344CB8AC3E}">
        <p14:creationId xmlns:p14="http://schemas.microsoft.com/office/powerpoint/2010/main" val="3124272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Powiadomienia czasu rzeczywistego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4AF7FD2-C37C-4416-A800-E240E999AE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319" y="1692957"/>
            <a:ext cx="6721362" cy="3136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7921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Skrypt generowania raportów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12C8A17-9E3A-4CA9-AC17-8B145215AA9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518" y="1315043"/>
            <a:ext cx="5181874" cy="2052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19B9BA9-54AD-43DF-BBF1-F05DDBAA6B2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112" y="3854144"/>
            <a:ext cx="5666812" cy="19845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27890DE6-DFE0-43BF-A95E-AE9ECD244802}"/>
              </a:ext>
            </a:extLst>
          </p:cNvPr>
          <p:cNvSpPr txBox="1"/>
          <p:nvPr/>
        </p:nvSpPr>
        <p:spPr>
          <a:xfrm>
            <a:off x="411060" y="1315043"/>
            <a:ext cx="5975758" cy="1843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Automatyzacja tworzenia raportów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Raport zwykły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Raport podsumowujący</a:t>
            </a:r>
          </a:p>
        </p:txBody>
      </p:sp>
    </p:spTree>
    <p:extLst>
      <p:ext uri="{BB962C8B-B14F-4D97-AF65-F5344CB8AC3E}">
        <p14:creationId xmlns:p14="http://schemas.microsoft.com/office/powerpoint/2010/main" val="3887587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Raport zwykły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3CD346D-6D78-440D-91DF-D8EEAF82D0A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515" y="1693426"/>
            <a:ext cx="7080970" cy="34711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5446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Strona WWW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B1A586E-53F7-4499-BC9D-0DE01A978F8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593" y="889612"/>
            <a:ext cx="6596814" cy="50914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8109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Podsumowanie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616EAFF5-5C00-4A6F-9450-C17991C88DA9}"/>
              </a:ext>
            </a:extLst>
          </p:cNvPr>
          <p:cNvSpPr txBox="1"/>
          <p:nvPr/>
        </p:nvSpPr>
        <p:spPr>
          <a:xfrm>
            <a:off x="1029049" y="1644242"/>
            <a:ext cx="10133902" cy="25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Zaimplementowano większość planowanych funkcji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Możliwość zainstalowania stanowiska na pojedynczym urządzeniu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Stanowisko pozwala na badanie i analizowanie technologii DNS Sinkhole</a:t>
            </a:r>
          </a:p>
        </p:txBody>
      </p:sp>
    </p:spTree>
    <p:extLst>
      <p:ext uri="{BB962C8B-B14F-4D97-AF65-F5344CB8AC3E}">
        <p14:creationId xmlns:p14="http://schemas.microsoft.com/office/powerpoint/2010/main" val="271543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2727820" y="2505670"/>
            <a:ext cx="6736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44601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i założenia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BF78BBE-082E-4B13-9425-40186504ABD1}"/>
              </a:ext>
            </a:extLst>
          </p:cNvPr>
          <p:cNvSpPr txBox="1"/>
          <p:nvPr/>
        </p:nvSpPr>
        <p:spPr>
          <a:xfrm>
            <a:off x="1216404" y="1375794"/>
            <a:ext cx="10536572" cy="316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Stworzenie systemu symulującego działanie małej organizacji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Rozszerzenie możliwości i funkcjonalności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Ograniczenie ilości wad i ograniczeń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Stworzenie infrastruktury sieciowej</a:t>
            </a:r>
          </a:p>
        </p:txBody>
      </p:sp>
    </p:spTree>
    <p:extLst>
      <p:ext uri="{BB962C8B-B14F-4D97-AF65-F5344CB8AC3E}">
        <p14:creationId xmlns:p14="http://schemas.microsoft.com/office/powerpoint/2010/main" val="400335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DNS Sinkhole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498B61A-DC56-4EF9-8FF9-9F845D0A54D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857" y="1138076"/>
            <a:ext cx="5748285" cy="45818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308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Architektura systemu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79A9E9CA-6CB6-4881-9A43-D415BE3B9C3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835" y="1421734"/>
            <a:ext cx="7052330" cy="40145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049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Architektura systemu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18CEB08-FFE9-4715-BFA0-EF54CCBA3AF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412" y="1237743"/>
            <a:ext cx="6463176" cy="438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474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sieci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6DC2A2A4-5413-4EDD-8416-AE3CE4E465B5}"/>
              </a:ext>
            </a:extLst>
          </p:cNvPr>
          <p:cNvSpPr txBox="1"/>
          <p:nvPr/>
        </p:nvSpPr>
        <p:spPr>
          <a:xfrm>
            <a:off x="1493240" y="1325461"/>
            <a:ext cx="9211112" cy="316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Symulacja działania fizycznej sieci komputerowej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Zapewnienie komunikacji pomiędzy urządzeniami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Zapewnienie dostępu do Internetu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Nasłuchiwanie ruchu sieciowego</a:t>
            </a:r>
          </a:p>
        </p:txBody>
      </p:sp>
    </p:spTree>
    <p:extLst>
      <p:ext uri="{BB962C8B-B14F-4D97-AF65-F5344CB8AC3E}">
        <p14:creationId xmlns:p14="http://schemas.microsoft.com/office/powerpoint/2010/main" val="137947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funkcjonalny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BB8DF36-3285-4849-81DC-51CA0B579933}"/>
              </a:ext>
            </a:extLst>
          </p:cNvPr>
          <p:cNvSpPr txBox="1"/>
          <p:nvPr/>
        </p:nvSpPr>
        <p:spPr>
          <a:xfrm>
            <a:off x="450203" y="1375795"/>
            <a:ext cx="4529355" cy="1843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Klient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Testowanie poprawności działania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5BD33C6-D5FB-482A-8B93-375301DCC4EA}"/>
              </a:ext>
            </a:extLst>
          </p:cNvPr>
          <p:cNvSpPr txBox="1"/>
          <p:nvPr/>
        </p:nvSpPr>
        <p:spPr>
          <a:xfrm>
            <a:off x="6096000" y="1375795"/>
            <a:ext cx="5975758" cy="245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Serwer DNS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Odpowiadanie na zapytania DNS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Fałszowanie autorytatywnych odpowiedzi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Kompletowanie listy złośliwych domen</a:t>
            </a:r>
          </a:p>
        </p:txBody>
      </p:sp>
    </p:spTree>
    <p:extLst>
      <p:ext uri="{BB962C8B-B14F-4D97-AF65-F5344CB8AC3E}">
        <p14:creationId xmlns:p14="http://schemas.microsoft.com/office/powerpoint/2010/main" val="76623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sinkhole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63153D3-DCF3-4B85-9B30-150BB170B833}"/>
              </a:ext>
            </a:extLst>
          </p:cNvPr>
          <p:cNvSpPr txBox="1"/>
          <p:nvPr/>
        </p:nvSpPr>
        <p:spPr>
          <a:xfrm>
            <a:off x="1493240" y="1325461"/>
            <a:ext cx="9211112" cy="316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Nasłuchiwanie ruchu sieciowego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Tworzenie powiadomień czasu rzeczywistego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Generowanie raportów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Serwer WWW</a:t>
            </a:r>
          </a:p>
        </p:txBody>
      </p:sp>
    </p:spTree>
    <p:extLst>
      <p:ext uri="{BB962C8B-B14F-4D97-AF65-F5344CB8AC3E}">
        <p14:creationId xmlns:p14="http://schemas.microsoft.com/office/powerpoint/2010/main" val="401201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3F96A34-6532-4F60-BE5C-39B28F8907E0}"/>
              </a:ext>
            </a:extLst>
          </p:cNvPr>
          <p:cNvSpPr txBox="1"/>
          <p:nvPr/>
        </p:nvSpPr>
        <p:spPr>
          <a:xfrm>
            <a:off x="411060" y="243281"/>
            <a:ext cx="673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 sieciowa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FF70657-7F82-40FB-8A43-AAD45794D19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734" y="1822598"/>
            <a:ext cx="8188532" cy="32128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01165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608</TotalTime>
  <Words>152</Words>
  <Application>Microsoft Office PowerPoint</Application>
  <PresentationFormat>Panoramiczny</PresentationFormat>
  <Paragraphs>45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Retrospekcja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ckolbowski@outlook.com</dc:creator>
  <cp:lastModifiedBy>ckolbowski@outlook.com</cp:lastModifiedBy>
  <cp:revision>12</cp:revision>
  <dcterms:created xsi:type="dcterms:W3CDTF">2020-09-22T16:57:31Z</dcterms:created>
  <dcterms:modified xsi:type="dcterms:W3CDTF">2020-09-23T18:52:41Z</dcterms:modified>
</cp:coreProperties>
</file>