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notesMasterIdLst>
    <p:notesMasterId r:id="rId11"/>
  </p:notesMasterIdLst>
  <p:sldIdLst>
    <p:sldId id="256" r:id="rId2"/>
    <p:sldId id="266" r:id="rId3"/>
    <p:sldId id="267" r:id="rId4"/>
    <p:sldId id="268" r:id="rId5"/>
    <p:sldId id="270" r:id="rId6"/>
    <p:sldId id="271" r:id="rId7"/>
    <p:sldId id="269" r:id="rId8"/>
    <p:sldId id="272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5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0B66C-E36F-4228-9F86-DDB1EE656BF2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FDFDA-0827-4C4D-A407-1A83EB3731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D3EB-75F9-40B1-AB8E-305F9953D0F0}" type="datetime1">
              <a:rPr lang="pl-PL" smtClean="0"/>
              <a:t>2018-11-21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85122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393D-E196-4756-91BC-34D52E974915}" type="datetime1">
              <a:rPr lang="pl-PL" smtClean="0"/>
              <a:t>2018-11-21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1585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51DDF-9FCE-4F64-84B6-2376E8482497}" type="datetime1">
              <a:rPr lang="pl-PL" smtClean="0"/>
              <a:t>2018-11-21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869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1EC1-E86C-452E-9F12-BB2B14D2FE95}" type="datetime1">
              <a:rPr lang="pl-PL" smtClean="0"/>
              <a:t>2018-11-21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23674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7BCC1-B201-422B-A16A-AA3E55D7465B}" type="datetime1">
              <a:rPr lang="pl-PL" smtClean="0"/>
              <a:t>2018-11-21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52436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A01C7-2E10-42AC-B8D5-1078D5A8736E}" type="datetime1">
              <a:rPr lang="pl-PL" smtClean="0"/>
              <a:t>2018-11-21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89928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F71-29BF-4011-BD9B-25789817DD03}" type="datetime1">
              <a:rPr lang="pl-PL" smtClean="0"/>
              <a:t>2018-11-21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20753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F14-A9D3-4302-98C8-BD1AE7092F1F}" type="datetime1">
              <a:rPr lang="pl-PL" smtClean="0"/>
              <a:t>2018-11-21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3735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0ABE-9519-420C-B140-43BDB7E9A981}" type="datetime1">
              <a:rPr lang="pl-PL" smtClean="0"/>
              <a:t>2018-11-21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7953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DDBA-5105-4DFB-B45B-17B9A61180A9}" type="datetime1">
              <a:rPr lang="pl-PL" smtClean="0"/>
              <a:t>2018-11-21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8899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ED003-90C8-4122-A7F7-11BB453F6C63}" type="datetime1">
              <a:rPr lang="pl-PL" smtClean="0"/>
              <a:t>2018-11-21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7586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5EF2-833E-4FF1-ABCF-F4478FD28E70}" type="datetime1">
              <a:rPr lang="pl-PL" smtClean="0"/>
              <a:t>2018-11-21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8444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A3BC-0727-42CD-949C-CA69471F9AEA}" type="datetime1">
              <a:rPr lang="pl-PL" smtClean="0"/>
              <a:t>2018-11-21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8940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C9F5-3A5B-4BC6-A3E9-A121599914E3}" type="datetime1">
              <a:rPr lang="pl-PL" smtClean="0"/>
              <a:t>2018-11-21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7011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1802-64AD-46A2-9DB2-EA8B2FDC2AC1}" type="datetime1">
              <a:rPr lang="pl-PL" smtClean="0"/>
              <a:t>2018-11-21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2166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49E85-09CB-42C2-9F0D-C0D37B70EC04}" type="datetime1">
              <a:rPr lang="pl-PL" smtClean="0"/>
              <a:t>2018-11-21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1921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5F026-A1FE-4979-914A-5177621E38A1}" type="datetime1">
              <a:rPr lang="pl-PL" smtClean="0"/>
              <a:t>2018-11-21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8029FAC-1DA9-4FC7-A52B-BB6C2608551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9655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32165" y="1603469"/>
            <a:ext cx="7766936" cy="1934019"/>
          </a:xfrm>
        </p:spPr>
        <p:txBody>
          <a:bodyPr/>
          <a:lstStyle/>
          <a:p>
            <a:pPr algn="l"/>
            <a:r>
              <a:rPr lang="pl-PL" sz="4000" b="1" dirty="0">
                <a:solidFill>
                  <a:schemeClr val="tx1"/>
                </a:solidFill>
              </a:rPr>
              <a:t>Modelowanie bezpieczeństwa sieci teleinformatycznej dla </a:t>
            </a:r>
            <a:r>
              <a:rPr lang="pl-PL" sz="4000" b="1" dirty="0" smtClean="0">
                <a:solidFill>
                  <a:schemeClr val="tx1"/>
                </a:solidFill>
              </a:rPr>
              <a:t>instytucji budżetowych</a:t>
            </a:r>
            <a:endParaRPr lang="pl-PL" sz="4000" dirty="0">
              <a:solidFill>
                <a:schemeClr val="tx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62178" y="4050833"/>
            <a:ext cx="5911825" cy="1801327"/>
          </a:xfrm>
        </p:spPr>
        <p:txBody>
          <a:bodyPr>
            <a:noAutofit/>
          </a:bodyPr>
          <a:lstStyle/>
          <a:p>
            <a:r>
              <a:rPr lang="pl-PL" sz="2400" b="1" dirty="0" smtClean="0">
                <a:solidFill>
                  <a:schemeClr val="tx1"/>
                </a:solidFill>
              </a:rPr>
              <a:t>Damian </a:t>
            </a:r>
            <a:r>
              <a:rPr lang="pl-PL" sz="2400" b="1" dirty="0" smtClean="0">
                <a:solidFill>
                  <a:schemeClr val="tx1"/>
                </a:solidFill>
              </a:rPr>
              <a:t>Powierża</a:t>
            </a:r>
          </a:p>
          <a:p>
            <a:endParaRPr lang="pl-PL" sz="2400" b="1" dirty="0" smtClean="0">
              <a:solidFill>
                <a:schemeClr val="tx1"/>
              </a:solidFill>
            </a:endParaRPr>
          </a:p>
          <a:p>
            <a:r>
              <a:rPr lang="pl-PL" sz="2400" b="1" dirty="0" smtClean="0">
                <a:solidFill>
                  <a:schemeClr val="tx1"/>
                </a:solidFill>
              </a:rPr>
              <a:t>Promotor: dr inż. Waldemar Łabuda</a:t>
            </a:r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234609" y="6457890"/>
            <a:ext cx="2562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/>
              <a:t>WWSI 22.11.2018 r.</a:t>
            </a:r>
            <a:endParaRPr lang="pl-PL" sz="2000" b="1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6857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</a:rPr>
              <a:t>Agenda</a:t>
            </a:r>
            <a:endParaRPr lang="pl-PL" sz="4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Wprowadzenie </a:t>
            </a:r>
          </a:p>
          <a:p>
            <a:r>
              <a:rPr lang="pl-PL" sz="3200" dirty="0" smtClean="0"/>
              <a:t>Bezpieczeństwo sieci teleinformatycznej </a:t>
            </a:r>
          </a:p>
          <a:p>
            <a:r>
              <a:rPr lang="pl-PL" sz="3200" dirty="0" smtClean="0"/>
              <a:t>Prezentacja stworzonego modelu </a:t>
            </a:r>
          </a:p>
          <a:p>
            <a:r>
              <a:rPr lang="pl-PL" sz="3200" dirty="0" smtClean="0"/>
              <a:t>Podsumowanie i wnioski</a:t>
            </a:r>
            <a:endParaRPr lang="pl-PL" sz="3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45379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</a:rPr>
              <a:t>Dlaczego instytucje budżetowe? </a:t>
            </a:r>
            <a:endParaRPr lang="pl-PL" sz="4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500" dirty="0" smtClean="0"/>
              <a:t>Znajomość zagadnienia od „środka”</a:t>
            </a:r>
          </a:p>
          <a:p>
            <a:r>
              <a:rPr lang="pl-PL" sz="3500" dirty="0" smtClean="0"/>
              <a:t>Wdrożenie kilku ciekawych projektów</a:t>
            </a:r>
          </a:p>
          <a:p>
            <a:r>
              <a:rPr lang="pl-PL" sz="3500" dirty="0" smtClean="0"/>
              <a:t>Aktywny udział podczas audytów bezpieczeństwa sieci teleinformatycznych w instytucjach budżetowych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5213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Bezpieczeństwo sieci teleinformatycznej, czyli co? 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5" y="2444262"/>
            <a:ext cx="8299612" cy="2930549"/>
          </a:xfrm>
          <a:prstGeom prst="rect">
            <a:avLst/>
          </a:prstGeo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75582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Bezpieczeństwo sieci teleinformatycznej, czyli co? 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585752"/>
            <a:ext cx="8791981" cy="2847079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8458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Bezpieczeństwo sieci teleinformatycznej, czyli co? 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184211"/>
            <a:ext cx="8596668" cy="3456732"/>
          </a:xfrm>
          <a:prstGeom prst="rect">
            <a:avLst/>
          </a:prstGeo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44080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Model bezpieczeństwa sieci dla instytucji budżetowej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896697"/>
            <a:ext cx="8106181" cy="4961303"/>
          </a:xfrm>
          <a:prstGeom prst="rect">
            <a:avLst/>
          </a:prstGeo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27191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</a:rPr>
              <a:t>Podsumowanie </a:t>
            </a:r>
            <a:endParaRPr lang="pl-PL" sz="4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Czy zaprezentowany model jest „bezpieczny”?</a:t>
            </a:r>
          </a:p>
          <a:p>
            <a:r>
              <a:rPr lang="pl-PL" sz="3200" dirty="0" smtClean="0"/>
              <a:t>Czy w ogóle ktoś nas zaatakuje?</a:t>
            </a:r>
          </a:p>
          <a:p>
            <a:r>
              <a:rPr lang="pl-PL" sz="3200" dirty="0" smtClean="0"/>
              <a:t>NOC? SOC? Czy to wystarczy?</a:t>
            </a:r>
          </a:p>
          <a:p>
            <a:r>
              <a:rPr lang="pl-PL" sz="3200" dirty="0" smtClean="0"/>
              <a:t>Co jest faktycznie największym zagrożeniem? </a:t>
            </a:r>
            <a:endParaRPr lang="pl-PL" sz="3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4787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tx1"/>
                </a:solidFill>
              </a:rPr>
              <a:t>Dziękuję za uwagę!</a:t>
            </a:r>
            <a:endParaRPr lang="pl-PL" sz="4000" b="1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930400"/>
            <a:ext cx="7658101" cy="4264092"/>
          </a:xfrm>
          <a:prstGeom prst="rect">
            <a:avLst/>
          </a:prstGeo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9FAC-1DA9-4FC7-A52B-BB6C2608551C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194926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Neon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298</TotalTime>
  <Words>124</Words>
  <Application>Microsoft Office PowerPoint</Application>
  <PresentationFormat>Niestandardowy</PresentationFormat>
  <Paragraphs>33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Faseta</vt:lpstr>
      <vt:lpstr>Modelowanie bezpieczeństwa sieci teleinformatycznej dla instytucji budżetowych</vt:lpstr>
      <vt:lpstr>Agenda</vt:lpstr>
      <vt:lpstr>Dlaczego instytucje budżetowe? </vt:lpstr>
      <vt:lpstr>Bezpieczeństwo sieci teleinformatycznej, czyli co? </vt:lpstr>
      <vt:lpstr>Bezpieczeństwo sieci teleinformatycznej, czyli co? </vt:lpstr>
      <vt:lpstr>Bezpieczeństwo sieci teleinformatycznej, czyli co? </vt:lpstr>
      <vt:lpstr>Model bezpieczeństwa sieci dla instytucji budżetowej</vt:lpstr>
      <vt:lpstr>Podsumowanie </vt:lpstr>
      <vt:lpstr>Dziękuję za uwagę!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Damian Powierża</dc:creator>
  <cp:lastModifiedBy>waldekl</cp:lastModifiedBy>
  <cp:revision>24</cp:revision>
  <dcterms:created xsi:type="dcterms:W3CDTF">2018-11-19T08:45:37Z</dcterms:created>
  <dcterms:modified xsi:type="dcterms:W3CDTF">2018-11-21T08:25:29Z</dcterms:modified>
</cp:coreProperties>
</file>