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71" r:id="rId6"/>
    <p:sldId id="265" r:id="rId7"/>
    <p:sldId id="272" r:id="rId8"/>
    <p:sldId id="263" r:id="rId9"/>
    <p:sldId id="264" r:id="rId10"/>
    <p:sldId id="260" r:id="rId11"/>
    <p:sldId id="261" r:id="rId12"/>
    <p:sldId id="262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8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3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8BBF1-3EA1-496B-837D-F7FC92C82178}" type="datetimeFigureOut">
              <a:rPr lang="pl-PL" smtClean="0"/>
              <a:t>21.05.2018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8CAEE-D9DB-49DA-8139-2BB2E4074A74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959607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57A3A-1C15-4809-8B79-773BF77B5ABE}" type="datetimeFigureOut">
              <a:rPr lang="pl-PL" smtClean="0"/>
              <a:t>21.05.2018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B5846A-B83E-4490-BDEB-53707BCB15C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831164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5D82D-2EB9-4C24-BD1D-18787140FCF0}" type="datetime1">
              <a:rPr lang="en-US" smtClean="0"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4E8AA-F013-4669-9F6B-8C9CC25DDC27}" type="datetime1">
              <a:rPr lang="en-US" smtClean="0"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6EE8B-070A-434D-BFF3-ACF03085FA27}" type="datetime1">
              <a:rPr lang="en-US" smtClean="0"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E765E-8087-4F92-825C-50BE52178944}" type="datetime1">
              <a:rPr lang="en-US" smtClean="0"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DA2E-E047-4140-A689-A0693D56E892}" type="datetime1">
              <a:rPr lang="en-US" smtClean="0"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0EFF6-D8BE-460F-BD52-EBA5EF1366D0}" type="datetime1">
              <a:rPr lang="en-US" smtClean="0"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02B2-16A6-4BD6-86AE-20A304E02E4D}" type="datetime1">
              <a:rPr lang="en-US" smtClean="0"/>
              <a:t>5/21/2018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0E64-0B31-41BD-9281-1FC42BBFA824}" type="datetime1">
              <a:rPr lang="en-US" smtClean="0"/>
              <a:t>5/21/2018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1CB9-14E0-4439-B137-EA3B75D04418}" type="datetime1">
              <a:rPr lang="en-US" smtClean="0"/>
              <a:t>5/21/2018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BCAE2EA-3284-4CD7-9874-2E3CEBA9D426}" type="datetime1">
              <a:rPr lang="en-US" smtClean="0"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dirty="0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B54E-A399-4EDA-AED8-B2ACE969C2F7}" type="datetime1">
              <a:rPr lang="en-US" smtClean="0"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733EA0B-53A7-4BA9-B6FE-C6A641D58E3B}" type="datetime1">
              <a:rPr lang="en-US" smtClean="0"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wwsi.edu.p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wwsi.edu.pl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wwsi.edu.pl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wwsi.edu.pl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wwsi.edu.pl/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wwsi.edu.pl/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wwsi.edu.pl/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wwsi.edu.pl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wwsi.edu.pl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wwsi.edu.pl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wwsi.edu.pl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wwsi.edu.pl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wwsi.edu.pl/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wwsi.edu.pl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wwsi.edu.pl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wwsi.edu.pl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5910" y="758952"/>
            <a:ext cx="10589342" cy="3566160"/>
          </a:xfrm>
        </p:spPr>
        <p:txBody>
          <a:bodyPr>
            <a:normAutofit fontScale="90000"/>
          </a:bodyPr>
          <a:lstStyle/>
          <a:p>
            <a:pPr algn="ctr" hangingPunct="0">
              <a:lnSpc>
                <a:spcPct val="150000"/>
              </a:lnSpc>
            </a:pPr>
            <a:r>
              <a:rPr lang="pl-PL" sz="4400" b="1" dirty="0" smtClean="0">
                <a:solidFill>
                  <a:schemeClr val="tx2"/>
                </a:solidFill>
              </a:rPr>
              <a:t>PRACA DYPLOMOWA</a:t>
            </a:r>
            <a:br>
              <a:rPr lang="pl-PL" sz="4400" b="1" dirty="0" smtClean="0">
                <a:solidFill>
                  <a:schemeClr val="tx2"/>
                </a:solidFill>
              </a:rPr>
            </a:br>
            <a:r>
              <a:rPr lang="pl-PL" sz="4400" b="1" dirty="0" smtClean="0">
                <a:solidFill>
                  <a:schemeClr val="tx2"/>
                </a:solidFill>
              </a:rPr>
              <a:t/>
            </a:r>
            <a:br>
              <a:rPr lang="pl-PL" sz="4400" b="1" dirty="0" smtClean="0">
                <a:solidFill>
                  <a:schemeClr val="tx2"/>
                </a:solidFill>
              </a:rPr>
            </a:br>
            <a:r>
              <a:rPr lang="pl-PL" sz="4000" b="1" dirty="0" smtClean="0">
                <a:solidFill>
                  <a:schemeClr val="tx2"/>
                </a:solidFill>
              </a:rPr>
              <a:t>Analiza</a:t>
            </a:r>
            <a:r>
              <a:rPr lang="pl-PL" sz="4000" b="1" dirty="0">
                <a:solidFill>
                  <a:schemeClr val="tx2"/>
                </a:solidFill>
              </a:rPr>
              <a:t>, projekt i częściowa </a:t>
            </a:r>
            <a:r>
              <a:rPr lang="pl-PL" sz="4000" b="1" dirty="0" smtClean="0">
                <a:solidFill>
                  <a:schemeClr val="tx2"/>
                </a:solidFill>
              </a:rPr>
              <a:t>implementacja</a:t>
            </a:r>
            <a:br>
              <a:rPr lang="pl-PL" sz="4000" b="1" dirty="0" smtClean="0">
                <a:solidFill>
                  <a:schemeClr val="tx2"/>
                </a:solidFill>
              </a:rPr>
            </a:br>
            <a:r>
              <a:rPr lang="pl-PL" sz="4000" b="1" dirty="0" smtClean="0">
                <a:solidFill>
                  <a:schemeClr val="tx2"/>
                </a:solidFill>
              </a:rPr>
              <a:t>systemu </a:t>
            </a:r>
            <a:r>
              <a:rPr lang="pl-PL" sz="4000" b="1" dirty="0">
                <a:solidFill>
                  <a:schemeClr val="tx2"/>
                </a:solidFill>
              </a:rPr>
              <a:t>klasy </a:t>
            </a:r>
            <a:r>
              <a:rPr lang="pl-PL" sz="4000" b="1" dirty="0" smtClean="0">
                <a:solidFill>
                  <a:schemeClr val="tx2"/>
                </a:solidFill>
              </a:rPr>
              <a:t>CRM </a:t>
            </a:r>
            <a:r>
              <a:rPr lang="en-US" sz="4000" b="1" dirty="0" smtClean="0">
                <a:solidFill>
                  <a:schemeClr val="tx2"/>
                </a:solidFill>
              </a:rPr>
              <a:t>w </a:t>
            </a:r>
            <a:r>
              <a:rPr lang="en-US" sz="4000" b="1" dirty="0">
                <a:solidFill>
                  <a:schemeClr val="tx2"/>
                </a:solidFill>
              </a:rPr>
              <a:t>środowisku MS SQL Server </a:t>
            </a:r>
            <a:r>
              <a:rPr lang="en-US" sz="4000" b="1" dirty="0" smtClean="0">
                <a:solidFill>
                  <a:schemeClr val="tx2"/>
                </a:solidFill>
              </a:rPr>
              <a:t>2016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1800" b="1" cap="none" spc="0" dirty="0" smtClean="0">
                <a:latin typeface="+mn-lt"/>
              </a:rPr>
              <a:t>Dyplomant: Wojciech Wyrzykowski</a:t>
            </a:r>
          </a:p>
          <a:p>
            <a:pPr algn="r" hangingPunct="0"/>
            <a:r>
              <a:rPr lang="pl-PL" sz="1900" b="1" cap="none" spc="0" dirty="0" smtClean="0"/>
              <a:t>Promotor:</a:t>
            </a:r>
          </a:p>
          <a:p>
            <a:pPr algn="r" hangingPunct="0"/>
            <a:r>
              <a:rPr lang="pl-PL" sz="1900" b="1" cap="none" spc="0" dirty="0"/>
              <a:t>p</a:t>
            </a:r>
            <a:r>
              <a:rPr lang="pl-PL" sz="1900" b="1" cap="none" spc="0" dirty="0" smtClean="0"/>
              <a:t>rof. dr hab. inż. Piotr </a:t>
            </a:r>
            <a:r>
              <a:rPr lang="pl-PL" sz="1900" b="1" cap="none" spc="0" dirty="0"/>
              <a:t>Z</a:t>
            </a:r>
            <a:r>
              <a:rPr lang="pl-PL" sz="1900" b="1" cap="none" spc="0" dirty="0" smtClean="0"/>
              <a:t>askórski</a:t>
            </a:r>
          </a:p>
          <a:p>
            <a:pPr algn="r"/>
            <a:endParaRPr lang="pl-PL" sz="1800" cap="none" spc="0" dirty="0">
              <a:latin typeface="+mn-lt"/>
            </a:endParaRPr>
          </a:p>
        </p:txBody>
      </p:sp>
      <p:pic>
        <p:nvPicPr>
          <p:cNvPr id="4" name="Obraz 3" descr="Link do http://www.wwsi.edu.pl/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480" y="152193"/>
            <a:ext cx="1219200" cy="476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804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6441" y="148952"/>
            <a:ext cx="10058400" cy="1450757"/>
          </a:xfrm>
        </p:spPr>
        <p:txBody>
          <a:bodyPr/>
          <a:lstStyle/>
          <a:p>
            <a:r>
              <a:rPr lang="pl-PL" dirty="0" smtClean="0">
                <a:solidFill>
                  <a:schemeClr val="tx2"/>
                </a:solidFill>
              </a:rPr>
              <a:t>PROJEKT ROZWIĄZANIA</a:t>
            </a:r>
            <a:endParaRPr lang="pl-PL" dirty="0">
              <a:solidFill>
                <a:schemeClr val="tx2"/>
              </a:solidFill>
            </a:endParaRPr>
          </a:p>
        </p:txBody>
      </p:sp>
      <p:pic>
        <p:nvPicPr>
          <p:cNvPr id="4" name="Obraz 3" descr="Link do http://www.wwsi.edu.pl/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48478"/>
            <a:ext cx="1219200" cy="476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327" y="2372062"/>
            <a:ext cx="4889500" cy="390334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pole tekstowe 5"/>
          <p:cNvSpPr txBox="1"/>
          <p:nvPr/>
        </p:nvSpPr>
        <p:spPr>
          <a:xfrm>
            <a:off x="1337187" y="1848465"/>
            <a:ext cx="9635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solidFill>
                  <a:schemeClr val="tx2"/>
                </a:solidFill>
              </a:rPr>
              <a:t>BAZA DANYCH</a:t>
            </a:r>
            <a:endParaRPr lang="pl-P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82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6441" y="148952"/>
            <a:ext cx="10058400" cy="1450757"/>
          </a:xfrm>
        </p:spPr>
        <p:txBody>
          <a:bodyPr/>
          <a:lstStyle/>
          <a:p>
            <a:r>
              <a:rPr lang="pl-PL" dirty="0" smtClean="0">
                <a:solidFill>
                  <a:schemeClr val="tx2"/>
                </a:solidFill>
              </a:rPr>
              <a:t>PROJEKT ROZWIĄZANIA</a:t>
            </a:r>
            <a:endParaRPr lang="pl-PL" dirty="0">
              <a:solidFill>
                <a:schemeClr val="tx2"/>
              </a:solidFill>
            </a:endParaRPr>
          </a:p>
        </p:txBody>
      </p:sp>
      <p:pic>
        <p:nvPicPr>
          <p:cNvPr id="4" name="Obraz 3" descr="Link do http://www.wwsi.edu.pl/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48478"/>
            <a:ext cx="1219200" cy="476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7263" y="1834197"/>
            <a:ext cx="5920105" cy="4408805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1229032" y="1946787"/>
            <a:ext cx="386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chemeClr val="tx2"/>
                </a:solidFill>
              </a:rPr>
              <a:t>MODEL LOGICZNY HURTOWNI DANYCH</a:t>
            </a:r>
            <a:endParaRPr lang="pl-P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81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6441" y="148952"/>
            <a:ext cx="10058400" cy="1450757"/>
          </a:xfrm>
        </p:spPr>
        <p:txBody>
          <a:bodyPr/>
          <a:lstStyle/>
          <a:p>
            <a:r>
              <a:rPr lang="pl-PL" dirty="0" smtClean="0">
                <a:solidFill>
                  <a:schemeClr val="tx2"/>
                </a:solidFill>
              </a:rPr>
              <a:t>PROJEKT ROZWIĄZANIA</a:t>
            </a:r>
            <a:endParaRPr lang="pl-PL" dirty="0">
              <a:solidFill>
                <a:schemeClr val="tx2"/>
              </a:solidFill>
            </a:endParaRPr>
          </a:p>
        </p:txBody>
      </p:sp>
      <p:pic>
        <p:nvPicPr>
          <p:cNvPr id="4" name="Obraz 3" descr="Link do http://www.wwsi.edu.pl/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48478"/>
            <a:ext cx="1219200" cy="476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" t="1367" r="1915" b="3561"/>
          <a:stretch/>
        </p:blipFill>
        <p:spPr bwMode="auto">
          <a:xfrm>
            <a:off x="3094355" y="2143432"/>
            <a:ext cx="6000484" cy="41066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1146441" y="1774100"/>
            <a:ext cx="1005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solidFill>
                  <a:schemeClr val="tx2"/>
                </a:solidFill>
              </a:rPr>
              <a:t>INTERFEJS UŻYTKOWNIKA</a:t>
            </a:r>
            <a:endParaRPr lang="pl-P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69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6441" y="148952"/>
            <a:ext cx="10058400" cy="1450757"/>
          </a:xfrm>
        </p:spPr>
        <p:txBody>
          <a:bodyPr/>
          <a:lstStyle/>
          <a:p>
            <a:r>
              <a:rPr lang="pl-PL" dirty="0" smtClean="0">
                <a:solidFill>
                  <a:schemeClr val="tx2"/>
                </a:solidFill>
              </a:rPr>
              <a:t>WNIOSKI Z IMPLEMENTACJI</a:t>
            </a:r>
            <a:endParaRPr lang="pl-PL" dirty="0">
              <a:solidFill>
                <a:schemeClr val="tx2"/>
              </a:solidFill>
            </a:endParaRPr>
          </a:p>
        </p:txBody>
      </p:sp>
      <p:pic>
        <p:nvPicPr>
          <p:cNvPr id="4" name="Obraz 3" descr="Link do http://www.wwsi.edu.pl/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48478"/>
            <a:ext cx="1219200" cy="4762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pole tekstowe 5"/>
          <p:cNvSpPr txBox="1"/>
          <p:nvPr/>
        </p:nvSpPr>
        <p:spPr>
          <a:xfrm>
            <a:off x="1146441" y="2216551"/>
            <a:ext cx="10058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2800" dirty="0" smtClean="0">
                <a:solidFill>
                  <a:schemeClr val="tx2"/>
                </a:solidFill>
              </a:rPr>
              <a:t>ZBIERANIE WYMAGAŃ (WYWIADY Z UŻYTKOWNIKAMI)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2800" dirty="0" smtClean="0">
                <a:solidFill>
                  <a:schemeClr val="tx2"/>
                </a:solidFill>
              </a:rPr>
              <a:t>ERGONOMIA INTERFEJSU UŻYTKOWNIKA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2800" dirty="0" smtClean="0">
                <a:solidFill>
                  <a:schemeClr val="tx2"/>
                </a:solidFill>
              </a:rPr>
              <a:t>PRZEMYŚLANA INTEGRACJA Z ERP II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2800" dirty="0" smtClean="0">
                <a:solidFill>
                  <a:schemeClr val="tx2"/>
                </a:solidFill>
              </a:rPr>
              <a:t>PODEJŚCIE PRZYROSTOWE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pl-PL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55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6441" y="148952"/>
            <a:ext cx="10058400" cy="1450757"/>
          </a:xfrm>
        </p:spPr>
        <p:txBody>
          <a:bodyPr/>
          <a:lstStyle/>
          <a:p>
            <a:r>
              <a:rPr lang="pl-PL" dirty="0" smtClean="0">
                <a:solidFill>
                  <a:schemeClr val="tx2"/>
                </a:solidFill>
              </a:rPr>
              <a:t>WNIOSKI Z IMPLEMENTACJI</a:t>
            </a:r>
            <a:endParaRPr lang="pl-PL" dirty="0">
              <a:solidFill>
                <a:schemeClr val="tx2"/>
              </a:solidFill>
            </a:endParaRPr>
          </a:p>
        </p:txBody>
      </p:sp>
      <p:pic>
        <p:nvPicPr>
          <p:cNvPr id="4" name="Obraz 3" descr="Link do http://www.wwsi.edu.pl/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48478"/>
            <a:ext cx="1219200" cy="4762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pole tekstowe 5"/>
          <p:cNvSpPr txBox="1"/>
          <p:nvPr/>
        </p:nvSpPr>
        <p:spPr>
          <a:xfrm>
            <a:off x="1146441" y="2236216"/>
            <a:ext cx="10058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pl-PL" sz="2800" dirty="0" smtClean="0">
                <a:solidFill>
                  <a:schemeClr val="tx2"/>
                </a:solidFill>
              </a:rPr>
              <a:t>DOBRY MODEL HURTOWNI DANYCH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pl-PL" sz="2800" dirty="0" smtClean="0">
                <a:solidFill>
                  <a:schemeClr val="tx2"/>
                </a:solidFill>
              </a:rPr>
              <a:t>CZASOCHŁONNOŚĆ PRZYGOTOWANIA PROCESÓW ETL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pl-PL" sz="2800" dirty="0" smtClean="0">
                <a:solidFill>
                  <a:schemeClr val="tx2"/>
                </a:solidFill>
              </a:rPr>
              <a:t>OBSŁUGA BŁĘDÓW</a:t>
            </a:r>
          </a:p>
        </p:txBody>
      </p:sp>
    </p:spTree>
    <p:extLst>
      <p:ext uri="{BB962C8B-B14F-4D97-AF65-F5344CB8AC3E}">
        <p14:creationId xmlns:p14="http://schemas.microsoft.com/office/powerpoint/2010/main" val="252529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6441" y="148952"/>
            <a:ext cx="10058400" cy="1450757"/>
          </a:xfrm>
        </p:spPr>
        <p:txBody>
          <a:bodyPr/>
          <a:lstStyle/>
          <a:p>
            <a:r>
              <a:rPr lang="pl-PL" dirty="0" smtClean="0">
                <a:solidFill>
                  <a:schemeClr val="tx2"/>
                </a:solidFill>
              </a:rPr>
              <a:t>WNIOSKI KOŃCOWE</a:t>
            </a:r>
            <a:endParaRPr lang="pl-PL" dirty="0">
              <a:solidFill>
                <a:schemeClr val="tx2"/>
              </a:solidFill>
            </a:endParaRPr>
          </a:p>
        </p:txBody>
      </p:sp>
      <p:pic>
        <p:nvPicPr>
          <p:cNvPr id="4" name="Obraz 3" descr="Link do http://www.wwsi.edu.pl/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48478"/>
            <a:ext cx="1219200" cy="4762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pole tekstowe 5"/>
          <p:cNvSpPr txBox="1"/>
          <p:nvPr/>
        </p:nvSpPr>
        <p:spPr>
          <a:xfrm>
            <a:off x="1146441" y="2206719"/>
            <a:ext cx="10058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pl-PL" sz="2800" dirty="0" smtClean="0">
                <a:solidFill>
                  <a:schemeClr val="tx2"/>
                </a:solidFill>
              </a:rPr>
              <a:t>TWORZENIE SYSTEMU KLASY CRM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pl-PL" sz="2800" dirty="0" smtClean="0">
                <a:solidFill>
                  <a:schemeClr val="tx2"/>
                </a:solidFill>
              </a:rPr>
              <a:t>KORZYŚCI Z WDROŻENIA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pl-PL" sz="2800" dirty="0" smtClean="0">
                <a:solidFill>
                  <a:schemeClr val="tx2"/>
                </a:solidFill>
              </a:rPr>
              <a:t>MOŻLIWOŚĆ ROZWOJU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endParaRPr lang="pl-PL" sz="2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95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710813" y="2526889"/>
            <a:ext cx="883870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800" dirty="0" smtClean="0">
                <a:solidFill>
                  <a:schemeClr val="tx2"/>
                </a:solidFill>
              </a:rPr>
              <a:t>Dziękuję za uwagę.</a:t>
            </a:r>
            <a:endParaRPr lang="pl-PL" sz="8800" dirty="0">
              <a:solidFill>
                <a:schemeClr val="tx2"/>
              </a:solidFill>
            </a:endParaRPr>
          </a:p>
        </p:txBody>
      </p:sp>
      <p:pic>
        <p:nvPicPr>
          <p:cNvPr id="3" name="Obraz 2" descr="Link do http://www.wwsi.edu.pl/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48478"/>
            <a:ext cx="1219200" cy="476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224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136609" y="717755"/>
            <a:ext cx="10058400" cy="1445342"/>
          </a:xfrm>
        </p:spPr>
        <p:txBody>
          <a:bodyPr/>
          <a:lstStyle/>
          <a:p>
            <a:r>
              <a:rPr lang="pl-PL" dirty="0">
                <a:solidFill>
                  <a:schemeClr val="tx2"/>
                </a:solidFill>
              </a:rPr>
              <a:t>CEL I ZAKRES PRACY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pic>
        <p:nvPicPr>
          <p:cNvPr id="4" name="Obraz 3" descr="Link do http://www.wwsi.edu.pl/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48478"/>
            <a:ext cx="1219200" cy="4762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pole tekstowe 5"/>
          <p:cNvSpPr txBox="1"/>
          <p:nvPr/>
        </p:nvSpPr>
        <p:spPr>
          <a:xfrm>
            <a:off x="1136609" y="2035277"/>
            <a:ext cx="10058400" cy="3709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3200" dirty="0" smtClean="0">
                <a:solidFill>
                  <a:schemeClr val="tx2"/>
                </a:solidFill>
              </a:rPr>
              <a:t>IDENTYFIKACJA DZIEDZINY PROBLEMU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3200" dirty="0" smtClean="0">
                <a:solidFill>
                  <a:schemeClr val="tx2"/>
                </a:solidFill>
              </a:rPr>
              <a:t>ANALIZA I MODELOWANIE SYSTEMU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3200" dirty="0" smtClean="0">
                <a:solidFill>
                  <a:schemeClr val="tx2"/>
                </a:solidFill>
              </a:rPr>
              <a:t>PROJEKTOWANIE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3200" dirty="0" smtClean="0">
                <a:solidFill>
                  <a:schemeClr val="tx2"/>
                </a:solidFill>
              </a:rPr>
              <a:t>IMPLEMENTACA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3200" dirty="0" smtClean="0">
                <a:solidFill>
                  <a:schemeClr val="tx2"/>
                </a:solidFill>
              </a:rPr>
              <a:t>TESTOWANIE</a:t>
            </a:r>
            <a:endParaRPr lang="pl-PL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9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60206" y="494795"/>
            <a:ext cx="10058400" cy="1067299"/>
          </a:xfrm>
        </p:spPr>
        <p:txBody>
          <a:bodyPr/>
          <a:lstStyle/>
          <a:p>
            <a:r>
              <a:rPr lang="pl-PL" dirty="0" smtClean="0">
                <a:solidFill>
                  <a:schemeClr val="tx2"/>
                </a:solidFill>
              </a:rPr>
              <a:t>DZIEDZINA PROBLEMU</a:t>
            </a:r>
            <a:endParaRPr lang="pl-PL" dirty="0">
              <a:solidFill>
                <a:schemeClr val="tx2"/>
              </a:solidFill>
            </a:endParaRPr>
          </a:p>
        </p:txBody>
      </p:sp>
      <p:pic>
        <p:nvPicPr>
          <p:cNvPr id="3" name="Obraz 2" descr="Link do http://www.wwsi.edu.pl/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48478"/>
            <a:ext cx="1219200" cy="4762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le tekstowe 4"/>
          <p:cNvSpPr txBox="1"/>
          <p:nvPr/>
        </p:nvSpPr>
        <p:spPr>
          <a:xfrm>
            <a:off x="1160206" y="1927123"/>
            <a:ext cx="881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solidFill>
                  <a:schemeClr val="tx2"/>
                </a:solidFill>
              </a:rPr>
              <a:t>ZINTEGROWANE SYSTEMY INFORMATYCZNE ZARZĄDZANIA</a:t>
            </a:r>
            <a:endParaRPr lang="pl-PL" dirty="0">
              <a:solidFill>
                <a:schemeClr val="tx2"/>
              </a:solidFill>
            </a:endParaRPr>
          </a:p>
        </p:txBody>
      </p:sp>
      <p:pic>
        <p:nvPicPr>
          <p:cNvPr id="6" name="Obraz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181" y="2296455"/>
            <a:ext cx="4978163" cy="3394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64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72144" y="648929"/>
            <a:ext cx="10058400" cy="872121"/>
          </a:xfrm>
        </p:spPr>
        <p:txBody>
          <a:bodyPr/>
          <a:lstStyle/>
          <a:p>
            <a:r>
              <a:rPr lang="pl-PL" dirty="0" smtClean="0">
                <a:solidFill>
                  <a:schemeClr val="tx2"/>
                </a:solidFill>
              </a:rPr>
              <a:t>SYSTEMY KLASY CRM</a:t>
            </a:r>
            <a:endParaRPr lang="pl-PL" dirty="0">
              <a:solidFill>
                <a:schemeClr val="tx2"/>
              </a:solidFill>
            </a:endParaRPr>
          </a:p>
        </p:txBody>
      </p:sp>
      <p:pic>
        <p:nvPicPr>
          <p:cNvPr id="3" name="Obraz 2" descr="Link do http://www.wwsi.edu.pl/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48478"/>
            <a:ext cx="1219200" cy="4762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pole tekstowe 3"/>
          <p:cNvSpPr txBox="1"/>
          <p:nvPr/>
        </p:nvSpPr>
        <p:spPr>
          <a:xfrm>
            <a:off x="1425678" y="2202426"/>
            <a:ext cx="4775666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l-PL" sz="3600" dirty="0" smtClean="0">
                <a:solidFill>
                  <a:schemeClr val="tx2"/>
                </a:solidFill>
              </a:rPr>
              <a:t>FILOZOFIA BIZNESOWA</a:t>
            </a:r>
          </a:p>
          <a:p>
            <a:endParaRPr lang="pl-PL" sz="3600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3600" dirty="0" smtClean="0">
                <a:solidFill>
                  <a:schemeClr val="tx2"/>
                </a:solidFill>
              </a:rPr>
              <a:t>ARCHITEKTURA</a:t>
            </a:r>
          </a:p>
          <a:p>
            <a:pPr marL="742950" lvl="1" indent="-285750">
              <a:buFontTx/>
              <a:buChar char="-"/>
            </a:pPr>
            <a:r>
              <a:rPr lang="pl-PL" sz="3600" dirty="0" smtClean="0">
                <a:solidFill>
                  <a:schemeClr val="tx2"/>
                </a:solidFill>
              </a:rPr>
              <a:t>CRM OPERACYJNY</a:t>
            </a:r>
          </a:p>
          <a:p>
            <a:pPr marL="742950" lvl="1" indent="-285750">
              <a:buFontTx/>
              <a:buChar char="-"/>
            </a:pPr>
            <a:r>
              <a:rPr lang="pl-PL" sz="3600" dirty="0" smtClean="0">
                <a:solidFill>
                  <a:schemeClr val="tx2"/>
                </a:solidFill>
              </a:rPr>
              <a:t>CRM KONTAKTOWY</a:t>
            </a:r>
          </a:p>
          <a:p>
            <a:pPr marL="742950" lvl="1" indent="-285750">
              <a:buFontTx/>
              <a:buChar char="-"/>
            </a:pPr>
            <a:r>
              <a:rPr lang="pl-PL" sz="3600" dirty="0" smtClean="0">
                <a:solidFill>
                  <a:schemeClr val="tx2"/>
                </a:solidFill>
              </a:rPr>
              <a:t>CRM ANALITYCZNY</a:t>
            </a:r>
          </a:p>
        </p:txBody>
      </p:sp>
    </p:spTree>
    <p:extLst>
      <p:ext uri="{BB962C8B-B14F-4D97-AF65-F5344CB8AC3E}">
        <p14:creationId xmlns:p14="http://schemas.microsoft.com/office/powerpoint/2010/main" val="238666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6441" y="148952"/>
            <a:ext cx="10058400" cy="1450757"/>
          </a:xfrm>
        </p:spPr>
        <p:txBody>
          <a:bodyPr/>
          <a:lstStyle/>
          <a:p>
            <a:r>
              <a:rPr lang="pl-PL" dirty="0" smtClean="0">
                <a:solidFill>
                  <a:schemeClr val="tx2"/>
                </a:solidFill>
              </a:rPr>
              <a:t>PROJEKT ROZWIĄZANIA</a:t>
            </a:r>
            <a:endParaRPr lang="pl-PL" dirty="0">
              <a:solidFill>
                <a:schemeClr val="tx2"/>
              </a:solidFill>
            </a:endParaRPr>
          </a:p>
        </p:txBody>
      </p:sp>
      <p:pic>
        <p:nvPicPr>
          <p:cNvPr id="4" name="Obraz 3" descr="Link do http://www.wwsi.edu.pl/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48478"/>
            <a:ext cx="1219200" cy="4762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ole tekstowe 2"/>
          <p:cNvSpPr txBox="1"/>
          <p:nvPr/>
        </p:nvSpPr>
        <p:spPr>
          <a:xfrm>
            <a:off x="1146441" y="1966452"/>
            <a:ext cx="320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chemeClr val="tx2"/>
                </a:solidFill>
              </a:rPr>
              <a:t>DIAGRAM </a:t>
            </a:r>
            <a:r>
              <a:rPr lang="pl-PL" dirty="0" smtClean="0">
                <a:solidFill>
                  <a:schemeClr val="tx2"/>
                </a:solidFill>
              </a:rPr>
              <a:t>PRZYPADKÓW UŻYCIA</a:t>
            </a:r>
            <a:endParaRPr lang="pl-PL" dirty="0" smtClean="0">
              <a:solidFill>
                <a:schemeClr val="tx2"/>
              </a:solidFill>
            </a:endParaRPr>
          </a:p>
        </p:txBody>
      </p:sp>
      <p:pic>
        <p:nvPicPr>
          <p:cNvPr id="7" name="Obraz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260" y="1757855"/>
            <a:ext cx="5758815" cy="458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57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6441" y="148952"/>
            <a:ext cx="10058400" cy="1450757"/>
          </a:xfrm>
        </p:spPr>
        <p:txBody>
          <a:bodyPr/>
          <a:lstStyle/>
          <a:p>
            <a:r>
              <a:rPr lang="pl-PL" dirty="0" smtClean="0">
                <a:solidFill>
                  <a:schemeClr val="tx2"/>
                </a:solidFill>
              </a:rPr>
              <a:t>PROJEKT ROZWIĄZANIA</a:t>
            </a:r>
            <a:endParaRPr lang="pl-PL" dirty="0">
              <a:solidFill>
                <a:schemeClr val="tx2"/>
              </a:solidFill>
            </a:endParaRPr>
          </a:p>
        </p:txBody>
      </p:sp>
      <p:pic>
        <p:nvPicPr>
          <p:cNvPr id="4" name="Obraz 3" descr="Link do http://www.wwsi.edu.pl/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48478"/>
            <a:ext cx="1219200" cy="4762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ole tekstowe 2"/>
          <p:cNvSpPr txBox="1"/>
          <p:nvPr/>
        </p:nvSpPr>
        <p:spPr>
          <a:xfrm>
            <a:off x="1146441" y="1966452"/>
            <a:ext cx="1005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tx2"/>
                </a:solidFill>
              </a:rPr>
              <a:t>DIAGRAM SEKWENCJI – </a:t>
            </a:r>
            <a:r>
              <a:rPr lang="pl-PL" dirty="0">
                <a:solidFill>
                  <a:schemeClr val="tx2"/>
                </a:solidFill>
              </a:rPr>
              <a:t>LOGOWANIE  </a:t>
            </a:r>
            <a:r>
              <a:rPr lang="pl-PL" dirty="0" smtClean="0">
                <a:solidFill>
                  <a:schemeClr val="tx2"/>
                </a:solidFill>
              </a:rPr>
              <a:t>                                  DIAGRAM </a:t>
            </a:r>
            <a:r>
              <a:rPr lang="pl-PL" dirty="0">
                <a:solidFill>
                  <a:schemeClr val="tx2"/>
                </a:solidFill>
              </a:rPr>
              <a:t>CZYNNOŚCI – </a:t>
            </a:r>
            <a:r>
              <a:rPr lang="pl-PL" dirty="0" smtClean="0">
                <a:solidFill>
                  <a:schemeClr val="tx2"/>
                </a:solidFill>
              </a:rPr>
              <a:t>LOGOWANIE</a:t>
            </a:r>
            <a:endParaRPr lang="pl-PL" dirty="0">
              <a:solidFill>
                <a:schemeClr val="tx2"/>
              </a:solidFill>
            </a:endParaRPr>
          </a:p>
        </p:txBody>
      </p:sp>
      <p:pic>
        <p:nvPicPr>
          <p:cNvPr id="6" name="Obraz 5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198"/>
          <a:stretch/>
        </p:blipFill>
        <p:spPr>
          <a:xfrm>
            <a:off x="6489797" y="2602082"/>
            <a:ext cx="4852984" cy="3447753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956" y="2335784"/>
            <a:ext cx="3514479" cy="398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17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6441" y="148952"/>
            <a:ext cx="10058400" cy="1450757"/>
          </a:xfrm>
        </p:spPr>
        <p:txBody>
          <a:bodyPr/>
          <a:lstStyle/>
          <a:p>
            <a:r>
              <a:rPr lang="pl-PL" dirty="0" smtClean="0">
                <a:solidFill>
                  <a:schemeClr val="tx2"/>
                </a:solidFill>
              </a:rPr>
              <a:t>PROJEKT ROZWIĄZANIA</a:t>
            </a:r>
            <a:endParaRPr lang="pl-PL" dirty="0">
              <a:solidFill>
                <a:schemeClr val="tx2"/>
              </a:solidFill>
            </a:endParaRPr>
          </a:p>
        </p:txBody>
      </p:sp>
      <p:pic>
        <p:nvPicPr>
          <p:cNvPr id="4" name="Obraz 3" descr="Link do http://www.wwsi.edu.pl/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48478"/>
            <a:ext cx="1219200" cy="4762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ole tekstowe 2"/>
          <p:cNvSpPr txBox="1"/>
          <p:nvPr/>
        </p:nvSpPr>
        <p:spPr>
          <a:xfrm>
            <a:off x="1146441" y="1966452"/>
            <a:ext cx="3102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tx2"/>
                </a:solidFill>
              </a:rPr>
              <a:t>DIAGRAM HIERARCHII FUNKCJI</a:t>
            </a:r>
            <a:endParaRPr lang="pl-PL" dirty="0">
              <a:solidFill>
                <a:schemeClr val="tx2"/>
              </a:solidFill>
            </a:endParaRPr>
          </a:p>
        </p:txBody>
      </p:sp>
      <p:pic>
        <p:nvPicPr>
          <p:cNvPr id="8" name="Obraz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363" y="2335784"/>
            <a:ext cx="5812790" cy="357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32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6441" y="148952"/>
            <a:ext cx="10058400" cy="1450757"/>
          </a:xfrm>
        </p:spPr>
        <p:txBody>
          <a:bodyPr/>
          <a:lstStyle/>
          <a:p>
            <a:r>
              <a:rPr lang="pl-PL" dirty="0" smtClean="0">
                <a:solidFill>
                  <a:schemeClr val="tx2"/>
                </a:solidFill>
              </a:rPr>
              <a:t>PROJEKT ROZWIĄZANIA</a:t>
            </a:r>
            <a:endParaRPr lang="pl-PL" dirty="0">
              <a:solidFill>
                <a:schemeClr val="tx2"/>
              </a:solidFill>
            </a:endParaRPr>
          </a:p>
        </p:txBody>
      </p:sp>
      <p:pic>
        <p:nvPicPr>
          <p:cNvPr id="4" name="Obraz 3" descr="Link do http://www.wwsi.edu.pl/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48478"/>
            <a:ext cx="1219200" cy="476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8142" y="1887795"/>
            <a:ext cx="6102053" cy="4245312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1146441" y="1966452"/>
            <a:ext cx="1627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chemeClr val="tx2"/>
                </a:solidFill>
              </a:rPr>
              <a:t>DIAGRAM KLAS</a:t>
            </a:r>
            <a:endParaRPr lang="pl-P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1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6441" y="148952"/>
            <a:ext cx="10058400" cy="1450757"/>
          </a:xfrm>
        </p:spPr>
        <p:txBody>
          <a:bodyPr/>
          <a:lstStyle/>
          <a:p>
            <a:r>
              <a:rPr lang="pl-PL" dirty="0" smtClean="0">
                <a:solidFill>
                  <a:schemeClr val="tx2"/>
                </a:solidFill>
              </a:rPr>
              <a:t>PROJEKT ROZWIĄZANIA</a:t>
            </a:r>
            <a:endParaRPr lang="pl-PL" dirty="0">
              <a:solidFill>
                <a:schemeClr val="tx2"/>
              </a:solidFill>
            </a:endParaRPr>
          </a:p>
        </p:txBody>
      </p:sp>
      <p:pic>
        <p:nvPicPr>
          <p:cNvPr id="4" name="Obraz 3" descr="Link do http://www.wwsi.edu.pl/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48478"/>
            <a:ext cx="1219200" cy="4762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ole tekstowe 2"/>
          <p:cNvSpPr txBox="1"/>
          <p:nvPr/>
        </p:nvSpPr>
        <p:spPr>
          <a:xfrm>
            <a:off x="1018622" y="1802745"/>
            <a:ext cx="1005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solidFill>
                  <a:schemeClr val="tx2"/>
                </a:solidFill>
              </a:rPr>
              <a:t>ARCHITEKTURA SYSTEMU</a:t>
            </a:r>
            <a:endParaRPr lang="pl-PL" dirty="0">
              <a:solidFill>
                <a:schemeClr val="tx2"/>
              </a:solidFill>
            </a:endParaRPr>
          </a:p>
        </p:txBody>
      </p:sp>
      <p:pic>
        <p:nvPicPr>
          <p:cNvPr id="5" name="Obraz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450" y="2375113"/>
            <a:ext cx="6556673" cy="3770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58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cja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241</TotalTime>
  <Words>139</Words>
  <Application>Microsoft Office PowerPoint</Application>
  <PresentationFormat>Panoramiczny</PresentationFormat>
  <Paragraphs>49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9" baseType="lpstr">
      <vt:lpstr>Calibri</vt:lpstr>
      <vt:lpstr>Calibri Light</vt:lpstr>
      <vt:lpstr>Retrospekcja</vt:lpstr>
      <vt:lpstr>PRACA DYPLOMOWA  Analiza, projekt i częściowa implementacja systemu klasy CRM w środowisku MS SQL Server 2016</vt:lpstr>
      <vt:lpstr>CEL I ZAKRES PRACY </vt:lpstr>
      <vt:lpstr>DZIEDZINA PROBLEMU</vt:lpstr>
      <vt:lpstr>SYSTEMY KLASY CRM</vt:lpstr>
      <vt:lpstr>PROJEKT ROZWIĄZANIA</vt:lpstr>
      <vt:lpstr>PROJEKT ROZWIĄZANIA</vt:lpstr>
      <vt:lpstr>PROJEKT ROZWIĄZANIA</vt:lpstr>
      <vt:lpstr>PROJEKT ROZWIĄZANIA</vt:lpstr>
      <vt:lpstr>PROJEKT ROZWIĄZANIA</vt:lpstr>
      <vt:lpstr>PROJEKT ROZWIĄZANIA</vt:lpstr>
      <vt:lpstr>PROJEKT ROZWIĄZANIA</vt:lpstr>
      <vt:lpstr>PROJEKT ROZWIĄZANIA</vt:lpstr>
      <vt:lpstr>WNIOSKI Z IMPLEMENTACJI</vt:lpstr>
      <vt:lpstr>WNIOSKI Z IMPLEMENTACJI</vt:lpstr>
      <vt:lpstr>WNIOSKI KOŃCOWE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wow</dc:creator>
  <cp:lastModifiedBy>Wojciech Wyrzykowski</cp:lastModifiedBy>
  <cp:revision>18</cp:revision>
  <dcterms:created xsi:type="dcterms:W3CDTF">2018-05-20T17:57:28Z</dcterms:created>
  <dcterms:modified xsi:type="dcterms:W3CDTF">2018-05-21T05:07:04Z</dcterms:modified>
</cp:coreProperties>
</file>