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2"/>
  </p:notesMasterIdLst>
  <p:sldIdLst>
    <p:sldId id="287" r:id="rId2"/>
    <p:sldId id="257" r:id="rId3"/>
    <p:sldId id="282" r:id="rId4"/>
    <p:sldId id="283" r:id="rId5"/>
    <p:sldId id="284" r:id="rId6"/>
    <p:sldId id="285" r:id="rId7"/>
    <p:sldId id="259" r:id="rId8"/>
    <p:sldId id="260" r:id="rId9"/>
    <p:sldId id="261" r:id="rId10"/>
    <p:sldId id="262" r:id="rId11"/>
    <p:sldId id="258" r:id="rId12"/>
    <p:sldId id="281" r:id="rId13"/>
    <p:sldId id="263" r:id="rId14"/>
    <p:sldId id="26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6" r:id="rId30"/>
    <p:sldId id="26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94011-E9F2-4D07-AFA4-211F78C5575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99D0FF-BE3F-4F70-BB4F-6697AB6992C8}">
      <dgm:prSet phldrT="[Tekst]"/>
      <dgm:spPr/>
      <dgm:t>
        <a:bodyPr/>
        <a:lstStyle/>
        <a:p>
          <a:r>
            <a:rPr lang="pl-PL" dirty="0"/>
            <a:t>Lekarz</a:t>
          </a:r>
        </a:p>
      </dgm:t>
    </dgm:pt>
    <dgm:pt modelId="{FF4C6674-BAB5-40C7-ACE3-7AED96AEB4F3}" type="parTrans" cxnId="{D9C31416-204C-4C25-8489-355961DFFC77}">
      <dgm:prSet/>
      <dgm:spPr/>
      <dgm:t>
        <a:bodyPr/>
        <a:lstStyle/>
        <a:p>
          <a:endParaRPr lang="pl-PL"/>
        </a:p>
      </dgm:t>
    </dgm:pt>
    <dgm:pt modelId="{778D9AA8-2B70-48C8-B024-7D1FFB1CEFF7}" type="sibTrans" cxnId="{D9C31416-204C-4C25-8489-355961DFFC77}">
      <dgm:prSet/>
      <dgm:spPr/>
      <dgm:t>
        <a:bodyPr/>
        <a:lstStyle/>
        <a:p>
          <a:endParaRPr lang="pl-PL" dirty="0"/>
        </a:p>
      </dgm:t>
    </dgm:pt>
    <dgm:pt modelId="{6DBBD3A2-C3C0-4796-890A-DBACF2C5174C}">
      <dgm:prSet phldrT="[Tekst]"/>
      <dgm:spPr/>
      <dgm:t>
        <a:bodyPr/>
        <a:lstStyle/>
        <a:p>
          <a:r>
            <a:rPr lang="pl-PL" dirty="0"/>
            <a:t>Administrator</a:t>
          </a:r>
        </a:p>
      </dgm:t>
    </dgm:pt>
    <dgm:pt modelId="{3C80BCA0-E163-4E03-AEBA-EFC09384A9AE}" type="parTrans" cxnId="{083595FA-4DF7-4728-B629-976214B3CC54}">
      <dgm:prSet/>
      <dgm:spPr/>
      <dgm:t>
        <a:bodyPr/>
        <a:lstStyle/>
        <a:p>
          <a:endParaRPr lang="pl-PL"/>
        </a:p>
      </dgm:t>
    </dgm:pt>
    <dgm:pt modelId="{37F1D21F-E5B7-42EB-9949-C07098820A5C}" type="sibTrans" cxnId="{083595FA-4DF7-4728-B629-976214B3CC54}">
      <dgm:prSet/>
      <dgm:spPr/>
      <dgm:t>
        <a:bodyPr/>
        <a:lstStyle/>
        <a:p>
          <a:endParaRPr lang="pl-PL" dirty="0"/>
        </a:p>
      </dgm:t>
    </dgm:pt>
    <dgm:pt modelId="{A7529C1E-CB0A-4B42-9695-8C6855EEA932}">
      <dgm:prSet phldrT="[Tekst]"/>
      <dgm:spPr/>
      <dgm:t>
        <a:bodyPr/>
        <a:lstStyle/>
        <a:p>
          <a:r>
            <a:rPr lang="pl-PL" dirty="0"/>
            <a:t>Recepcjonista</a:t>
          </a:r>
        </a:p>
      </dgm:t>
    </dgm:pt>
    <dgm:pt modelId="{9974BB6D-6852-4782-96B5-431616001765}" type="parTrans" cxnId="{ECB7F811-7521-449A-ABB7-07EB2F6BBB03}">
      <dgm:prSet/>
      <dgm:spPr/>
      <dgm:t>
        <a:bodyPr/>
        <a:lstStyle/>
        <a:p>
          <a:endParaRPr lang="pl-PL"/>
        </a:p>
      </dgm:t>
    </dgm:pt>
    <dgm:pt modelId="{D00F0F26-E453-40CC-ADBE-9FACB26018F6}" type="sibTrans" cxnId="{ECB7F811-7521-449A-ABB7-07EB2F6BBB03}">
      <dgm:prSet/>
      <dgm:spPr/>
      <dgm:t>
        <a:bodyPr/>
        <a:lstStyle/>
        <a:p>
          <a:endParaRPr lang="pl-PL" dirty="0"/>
        </a:p>
      </dgm:t>
    </dgm:pt>
    <dgm:pt modelId="{3093001F-BDA5-44C5-B36E-DBD91FB3F820}" type="pres">
      <dgm:prSet presAssocID="{EE394011-E9F2-4D07-AFA4-211F78C55753}" presName="Name0" presStyleCnt="0">
        <dgm:presLayoutVars>
          <dgm:dir val="rev"/>
          <dgm:resizeHandles val="exact"/>
        </dgm:presLayoutVars>
      </dgm:prSet>
      <dgm:spPr/>
    </dgm:pt>
    <dgm:pt modelId="{25F5EE21-7103-461C-8CAB-D10C668C38FB}" type="pres">
      <dgm:prSet presAssocID="{C799D0FF-BE3F-4F70-BB4F-6697AB6992C8}" presName="node" presStyleLbl="node1" presStyleIdx="0" presStyleCnt="3">
        <dgm:presLayoutVars>
          <dgm:bulletEnabled val="1"/>
        </dgm:presLayoutVars>
      </dgm:prSet>
      <dgm:spPr/>
    </dgm:pt>
    <dgm:pt modelId="{1F352C21-15AE-42C5-8F29-78E0E70D5B4D}" type="pres">
      <dgm:prSet presAssocID="{778D9AA8-2B70-48C8-B024-7D1FFB1CEFF7}" presName="sibTrans" presStyleLbl="sibTrans2D1" presStyleIdx="0" presStyleCnt="3"/>
      <dgm:spPr/>
    </dgm:pt>
    <dgm:pt modelId="{2B8DD90F-EECD-44CA-B1B1-09944A1A94E7}" type="pres">
      <dgm:prSet presAssocID="{778D9AA8-2B70-48C8-B024-7D1FFB1CEFF7}" presName="connectorText" presStyleLbl="sibTrans2D1" presStyleIdx="0" presStyleCnt="3"/>
      <dgm:spPr/>
    </dgm:pt>
    <dgm:pt modelId="{C61EB522-425D-4BEE-B68F-50FEA98D7019}" type="pres">
      <dgm:prSet presAssocID="{6DBBD3A2-C3C0-4796-890A-DBACF2C5174C}" presName="node" presStyleLbl="node1" presStyleIdx="1" presStyleCnt="3">
        <dgm:presLayoutVars>
          <dgm:bulletEnabled val="1"/>
        </dgm:presLayoutVars>
      </dgm:prSet>
      <dgm:spPr/>
    </dgm:pt>
    <dgm:pt modelId="{E018FB73-E3DC-40F1-A362-35E9907072B9}" type="pres">
      <dgm:prSet presAssocID="{37F1D21F-E5B7-42EB-9949-C07098820A5C}" presName="sibTrans" presStyleLbl="sibTrans2D1" presStyleIdx="1" presStyleCnt="3"/>
      <dgm:spPr/>
    </dgm:pt>
    <dgm:pt modelId="{06EBF712-8D99-4734-BF1D-1A9E0708868F}" type="pres">
      <dgm:prSet presAssocID="{37F1D21F-E5B7-42EB-9949-C07098820A5C}" presName="connectorText" presStyleLbl="sibTrans2D1" presStyleIdx="1" presStyleCnt="3"/>
      <dgm:spPr/>
    </dgm:pt>
    <dgm:pt modelId="{F5A1315E-0121-4599-8355-9841C031521A}" type="pres">
      <dgm:prSet presAssocID="{A7529C1E-CB0A-4B42-9695-8C6855EEA932}" presName="node" presStyleLbl="node1" presStyleIdx="2" presStyleCnt="3">
        <dgm:presLayoutVars>
          <dgm:bulletEnabled val="1"/>
        </dgm:presLayoutVars>
      </dgm:prSet>
      <dgm:spPr/>
    </dgm:pt>
    <dgm:pt modelId="{36AA5107-A8B8-44BC-A3FC-51FE84A9BC62}" type="pres">
      <dgm:prSet presAssocID="{D00F0F26-E453-40CC-ADBE-9FACB26018F6}" presName="sibTrans" presStyleLbl="sibTrans2D1" presStyleIdx="2" presStyleCnt="3"/>
      <dgm:spPr/>
    </dgm:pt>
    <dgm:pt modelId="{38908D0D-690A-4184-8163-CB38D1224AD5}" type="pres">
      <dgm:prSet presAssocID="{D00F0F26-E453-40CC-ADBE-9FACB26018F6}" presName="connectorText" presStyleLbl="sibTrans2D1" presStyleIdx="2" presStyleCnt="3"/>
      <dgm:spPr/>
    </dgm:pt>
  </dgm:ptLst>
  <dgm:cxnLst>
    <dgm:cxn modelId="{ECB7F811-7521-449A-ABB7-07EB2F6BBB03}" srcId="{EE394011-E9F2-4D07-AFA4-211F78C55753}" destId="{A7529C1E-CB0A-4B42-9695-8C6855EEA932}" srcOrd="2" destOrd="0" parTransId="{9974BB6D-6852-4782-96B5-431616001765}" sibTransId="{D00F0F26-E453-40CC-ADBE-9FACB26018F6}"/>
    <dgm:cxn modelId="{D9C31416-204C-4C25-8489-355961DFFC77}" srcId="{EE394011-E9F2-4D07-AFA4-211F78C55753}" destId="{C799D0FF-BE3F-4F70-BB4F-6697AB6992C8}" srcOrd="0" destOrd="0" parTransId="{FF4C6674-BAB5-40C7-ACE3-7AED96AEB4F3}" sibTransId="{778D9AA8-2B70-48C8-B024-7D1FFB1CEFF7}"/>
    <dgm:cxn modelId="{5B251D2F-87B8-4B84-8344-0B2F83EB37CE}" type="presOf" srcId="{778D9AA8-2B70-48C8-B024-7D1FFB1CEFF7}" destId="{2B8DD90F-EECD-44CA-B1B1-09944A1A94E7}" srcOrd="1" destOrd="0" presId="urn:microsoft.com/office/officeart/2005/8/layout/cycle7"/>
    <dgm:cxn modelId="{20529A45-2AE9-447E-B10C-4E69C421A299}" type="presOf" srcId="{37F1D21F-E5B7-42EB-9949-C07098820A5C}" destId="{E018FB73-E3DC-40F1-A362-35E9907072B9}" srcOrd="0" destOrd="0" presId="urn:microsoft.com/office/officeart/2005/8/layout/cycle7"/>
    <dgm:cxn modelId="{B4A44A4A-124F-4A1B-9F6A-C7B69C23DB49}" type="presOf" srcId="{778D9AA8-2B70-48C8-B024-7D1FFB1CEFF7}" destId="{1F352C21-15AE-42C5-8F29-78E0E70D5B4D}" srcOrd="0" destOrd="0" presId="urn:microsoft.com/office/officeart/2005/8/layout/cycle7"/>
    <dgm:cxn modelId="{2F51796C-93FD-4D2D-9C00-20754F4557C5}" type="presOf" srcId="{37F1D21F-E5B7-42EB-9949-C07098820A5C}" destId="{06EBF712-8D99-4734-BF1D-1A9E0708868F}" srcOrd="1" destOrd="0" presId="urn:microsoft.com/office/officeart/2005/8/layout/cycle7"/>
    <dgm:cxn modelId="{F950E26F-1A4D-4E55-8B6C-928F155706BC}" type="presOf" srcId="{C799D0FF-BE3F-4F70-BB4F-6697AB6992C8}" destId="{25F5EE21-7103-461C-8CAB-D10C668C38FB}" srcOrd="0" destOrd="0" presId="urn:microsoft.com/office/officeart/2005/8/layout/cycle7"/>
    <dgm:cxn modelId="{8C904A72-91E2-49E1-8851-FFB314EDBF79}" type="presOf" srcId="{A7529C1E-CB0A-4B42-9695-8C6855EEA932}" destId="{F5A1315E-0121-4599-8355-9841C031521A}" srcOrd="0" destOrd="0" presId="urn:microsoft.com/office/officeart/2005/8/layout/cycle7"/>
    <dgm:cxn modelId="{441DD156-0261-4739-A75C-03918FA79AA7}" type="presOf" srcId="{6DBBD3A2-C3C0-4796-890A-DBACF2C5174C}" destId="{C61EB522-425D-4BEE-B68F-50FEA98D7019}" srcOrd="0" destOrd="0" presId="urn:microsoft.com/office/officeart/2005/8/layout/cycle7"/>
    <dgm:cxn modelId="{AE6B7299-CC48-479B-8EDD-9AD9969E45AF}" type="presOf" srcId="{D00F0F26-E453-40CC-ADBE-9FACB26018F6}" destId="{36AA5107-A8B8-44BC-A3FC-51FE84A9BC62}" srcOrd="0" destOrd="0" presId="urn:microsoft.com/office/officeart/2005/8/layout/cycle7"/>
    <dgm:cxn modelId="{A7F8F6A7-7EBE-4F92-952B-4AA4210590A0}" type="presOf" srcId="{D00F0F26-E453-40CC-ADBE-9FACB26018F6}" destId="{38908D0D-690A-4184-8163-CB38D1224AD5}" srcOrd="1" destOrd="0" presId="urn:microsoft.com/office/officeart/2005/8/layout/cycle7"/>
    <dgm:cxn modelId="{1A526CC5-5204-4967-80A2-7F7A52142E90}" type="presOf" srcId="{EE394011-E9F2-4D07-AFA4-211F78C55753}" destId="{3093001F-BDA5-44C5-B36E-DBD91FB3F820}" srcOrd="0" destOrd="0" presId="urn:microsoft.com/office/officeart/2005/8/layout/cycle7"/>
    <dgm:cxn modelId="{083595FA-4DF7-4728-B629-976214B3CC54}" srcId="{EE394011-E9F2-4D07-AFA4-211F78C55753}" destId="{6DBBD3A2-C3C0-4796-890A-DBACF2C5174C}" srcOrd="1" destOrd="0" parTransId="{3C80BCA0-E163-4E03-AEBA-EFC09384A9AE}" sibTransId="{37F1D21F-E5B7-42EB-9949-C07098820A5C}"/>
    <dgm:cxn modelId="{952EDB1F-2D3B-4EE5-8D5F-0A98CF82CDD5}" type="presParOf" srcId="{3093001F-BDA5-44C5-B36E-DBD91FB3F820}" destId="{25F5EE21-7103-461C-8CAB-D10C668C38FB}" srcOrd="0" destOrd="0" presId="urn:microsoft.com/office/officeart/2005/8/layout/cycle7"/>
    <dgm:cxn modelId="{42E89130-E2DA-4DFA-AB8A-94313BF3EB29}" type="presParOf" srcId="{3093001F-BDA5-44C5-B36E-DBD91FB3F820}" destId="{1F352C21-15AE-42C5-8F29-78E0E70D5B4D}" srcOrd="1" destOrd="0" presId="urn:microsoft.com/office/officeart/2005/8/layout/cycle7"/>
    <dgm:cxn modelId="{D5C00B36-8328-462B-BDF8-41B1738DEF6A}" type="presParOf" srcId="{1F352C21-15AE-42C5-8F29-78E0E70D5B4D}" destId="{2B8DD90F-EECD-44CA-B1B1-09944A1A94E7}" srcOrd="0" destOrd="0" presId="urn:microsoft.com/office/officeart/2005/8/layout/cycle7"/>
    <dgm:cxn modelId="{F3E35A58-7BC7-4A77-A7A5-1AD724439ED4}" type="presParOf" srcId="{3093001F-BDA5-44C5-B36E-DBD91FB3F820}" destId="{C61EB522-425D-4BEE-B68F-50FEA98D7019}" srcOrd="2" destOrd="0" presId="urn:microsoft.com/office/officeart/2005/8/layout/cycle7"/>
    <dgm:cxn modelId="{24E58714-666D-4BE2-8F10-D136FE31DA1C}" type="presParOf" srcId="{3093001F-BDA5-44C5-B36E-DBD91FB3F820}" destId="{E018FB73-E3DC-40F1-A362-35E9907072B9}" srcOrd="3" destOrd="0" presId="urn:microsoft.com/office/officeart/2005/8/layout/cycle7"/>
    <dgm:cxn modelId="{F8489F98-CBFA-48E8-BFE0-24AF793F0DFF}" type="presParOf" srcId="{E018FB73-E3DC-40F1-A362-35E9907072B9}" destId="{06EBF712-8D99-4734-BF1D-1A9E0708868F}" srcOrd="0" destOrd="0" presId="urn:microsoft.com/office/officeart/2005/8/layout/cycle7"/>
    <dgm:cxn modelId="{B704B1B1-6763-4C81-A7AE-70E09B46BFAD}" type="presParOf" srcId="{3093001F-BDA5-44C5-B36E-DBD91FB3F820}" destId="{F5A1315E-0121-4599-8355-9841C031521A}" srcOrd="4" destOrd="0" presId="urn:microsoft.com/office/officeart/2005/8/layout/cycle7"/>
    <dgm:cxn modelId="{F1DE1BDF-EF90-4E10-982A-2306750A08F1}" type="presParOf" srcId="{3093001F-BDA5-44C5-B36E-DBD91FB3F820}" destId="{36AA5107-A8B8-44BC-A3FC-51FE84A9BC62}" srcOrd="5" destOrd="0" presId="urn:microsoft.com/office/officeart/2005/8/layout/cycle7"/>
    <dgm:cxn modelId="{203219C0-4814-417A-B43C-665B12CCF3CC}" type="presParOf" srcId="{36AA5107-A8B8-44BC-A3FC-51FE84A9BC62}" destId="{38908D0D-690A-4184-8163-CB38D1224AD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5EE21-7103-461C-8CAB-D10C668C38FB}">
      <dsp:nvSpPr>
        <dsp:cNvPr id="0" name=""/>
        <dsp:cNvSpPr/>
      </dsp:nvSpPr>
      <dsp:spPr>
        <a:xfrm>
          <a:off x="2066469" y="1221"/>
          <a:ext cx="2178962" cy="108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Lekarz</a:t>
          </a:r>
        </a:p>
      </dsp:txBody>
      <dsp:txXfrm>
        <a:off x="2098379" y="33131"/>
        <a:ext cx="2115142" cy="1025661"/>
      </dsp:txXfrm>
    </dsp:sp>
    <dsp:sp modelId="{1F352C21-15AE-42C5-8F29-78E0E70D5B4D}">
      <dsp:nvSpPr>
        <dsp:cNvPr id="0" name=""/>
        <dsp:cNvSpPr/>
      </dsp:nvSpPr>
      <dsp:spPr>
        <a:xfrm rot="7200000">
          <a:off x="1688796" y="1913308"/>
          <a:ext cx="1135278" cy="3813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 dirty="0"/>
        </a:p>
      </dsp:txBody>
      <dsp:txXfrm rot="10800000">
        <a:off x="1803191" y="1989572"/>
        <a:ext cx="906488" cy="228790"/>
      </dsp:txXfrm>
    </dsp:sp>
    <dsp:sp modelId="{C61EB522-425D-4BEE-B68F-50FEA98D7019}">
      <dsp:nvSpPr>
        <dsp:cNvPr id="0" name=""/>
        <dsp:cNvSpPr/>
      </dsp:nvSpPr>
      <dsp:spPr>
        <a:xfrm>
          <a:off x="267439" y="3117232"/>
          <a:ext cx="2178962" cy="108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Administrator</a:t>
          </a:r>
        </a:p>
      </dsp:txBody>
      <dsp:txXfrm>
        <a:off x="299349" y="3149142"/>
        <a:ext cx="2115142" cy="1025661"/>
      </dsp:txXfrm>
    </dsp:sp>
    <dsp:sp modelId="{E018FB73-E3DC-40F1-A362-35E9907072B9}">
      <dsp:nvSpPr>
        <dsp:cNvPr id="0" name=""/>
        <dsp:cNvSpPr/>
      </dsp:nvSpPr>
      <dsp:spPr>
        <a:xfrm>
          <a:off x="2588311" y="3471314"/>
          <a:ext cx="1135278" cy="3813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 dirty="0"/>
        </a:p>
      </dsp:txBody>
      <dsp:txXfrm>
        <a:off x="2702706" y="3547578"/>
        <a:ext cx="906488" cy="228790"/>
      </dsp:txXfrm>
    </dsp:sp>
    <dsp:sp modelId="{F5A1315E-0121-4599-8355-9841C031521A}">
      <dsp:nvSpPr>
        <dsp:cNvPr id="0" name=""/>
        <dsp:cNvSpPr/>
      </dsp:nvSpPr>
      <dsp:spPr>
        <a:xfrm>
          <a:off x="3865500" y="3117232"/>
          <a:ext cx="2178962" cy="108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Recepcjonista</a:t>
          </a:r>
        </a:p>
      </dsp:txBody>
      <dsp:txXfrm>
        <a:off x="3897410" y="3149142"/>
        <a:ext cx="2115142" cy="1025661"/>
      </dsp:txXfrm>
    </dsp:sp>
    <dsp:sp modelId="{36AA5107-A8B8-44BC-A3FC-51FE84A9BC62}">
      <dsp:nvSpPr>
        <dsp:cNvPr id="0" name=""/>
        <dsp:cNvSpPr/>
      </dsp:nvSpPr>
      <dsp:spPr>
        <a:xfrm rot="14400000">
          <a:off x="3487826" y="1913308"/>
          <a:ext cx="1135278" cy="3813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 dirty="0"/>
        </a:p>
      </dsp:txBody>
      <dsp:txXfrm rot="10800000">
        <a:off x="3602221" y="1989572"/>
        <a:ext cx="906488" cy="228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3C434-4C95-403E-B4C2-9138F60B4B4D}" type="datetimeFigureOut">
              <a:rPr lang="pl-PL" smtClean="0"/>
              <a:t>23.05.2018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98B11-6AF7-454B-A7B2-C4341BA10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71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6CEF-7076-4122-8A48-54E850821CE2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3243-3FAA-4E3E-81DA-8792F5F838F7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693-8122-4804-932D-70D501A95619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C2C4-6223-44DF-B220-B22A2C86D514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D85C-AAA9-44A7-B8EB-066661BBE198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47A3-7672-471D-9BBD-7F0D89ECAF0D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49DA-5099-4354-ACE7-08CDB91F8B51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2A24C-26C9-4690-A23D-756E6031A232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7518E-3683-43FE-BE2D-90C32E1D9CD4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6A01-22F9-4D6B-8CF3-6C24C6A3CFC6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837-5569-4460-950D-3D2E65A332A2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CBF2-64F4-4867-BF91-905EEF139DFB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F07B-8438-4569-A9B6-0317EAC1234F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1F53-B147-49EF-8313-CEA142C2D814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555-3AB6-4DDE-9662-EE1AC92FEFD1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40540-0A02-4145-923C-FE2DA76E5DF1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8C7F-AB1A-4D77-B9D3-4E5B549585EB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6EB7B9-DB0B-4236-99FB-EA4D365D3C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200" dirty="0"/>
              <a:t>Projekt i częściowa implementacja wewnętrznego systemu zarządzania POZ</a:t>
            </a:r>
          </a:p>
        </p:txBody>
      </p:sp>
    </p:spTree>
    <p:extLst>
      <p:ext uri="{BB962C8B-B14F-4D97-AF65-F5344CB8AC3E}">
        <p14:creationId xmlns:p14="http://schemas.microsoft.com/office/powerpoint/2010/main" val="199294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B22836-A3ED-4B50-9E98-0F356C4B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Lekarz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4BC7F6-2833-4DE6-AF63-8E8D72BC2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Logować się do systemu</a:t>
            </a:r>
          </a:p>
          <a:p>
            <a:r>
              <a:rPr lang="pl-PL" dirty="0"/>
              <a:t>Realizować wizytę pacjenta zapisanego do niego</a:t>
            </a:r>
          </a:p>
          <a:p>
            <a:r>
              <a:rPr lang="pl-PL" dirty="0"/>
              <a:t>Tworzyć opis wizyty</a:t>
            </a:r>
          </a:p>
          <a:p>
            <a:r>
              <a:rPr lang="pl-PL" dirty="0"/>
              <a:t>Przeglądać historię medyczną pacjenta</a:t>
            </a:r>
          </a:p>
          <a:p>
            <a:r>
              <a:rPr lang="pl-PL" dirty="0"/>
              <a:t>Diagnozować pacjenta</a:t>
            </a:r>
          </a:p>
          <a:p>
            <a:r>
              <a:rPr lang="pl-PL" dirty="0"/>
              <a:t>Wypisywać skierowania</a:t>
            </a:r>
          </a:p>
          <a:p>
            <a:r>
              <a:rPr lang="pl-PL" dirty="0"/>
              <a:t>Tworzyć recepty</a:t>
            </a:r>
          </a:p>
          <a:p>
            <a:r>
              <a:rPr lang="pl-PL" dirty="0"/>
              <a:t>Dodawać leki do recepty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3A38F69-83F5-4665-8DED-1B9F8F2A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7DB8F1A-FEFC-46F2-884A-5899EA03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9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95E9BA-1141-48FB-87A5-11BC7D56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Technologia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A7F30B-CE49-4D93-A59D-9913D6993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6600" b="1" dirty="0"/>
              <a:t>.NET WPF</a:t>
            </a:r>
            <a:endParaRPr lang="pl-PL" sz="6600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DE92C8-F87E-4F6F-A27D-34B8AD02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E3E5BBE-C203-403F-AE72-BC31B552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3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24582D-5CBA-41AD-8FCF-3EE96313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Narzędzia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692B60-A921-4D5F-AC24-DD1A23ADB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Visual Studio Enterprise 2017</a:t>
            </a:r>
          </a:p>
          <a:p>
            <a:r>
              <a:rPr lang="pl-PL" dirty="0"/>
              <a:t>MS SQL Server 2012</a:t>
            </a:r>
          </a:p>
          <a:p>
            <a:r>
              <a:rPr lang="pl-PL" dirty="0"/>
              <a:t>Visio 2016</a:t>
            </a:r>
          </a:p>
          <a:p>
            <a:r>
              <a:rPr lang="pl-PL" dirty="0"/>
              <a:t>Balsamiq Mockups 3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C1ADB3-EBC6-48CB-83D6-833C90CA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4F1FF3A-2A2A-4036-AA2E-732A650C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8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82382-3342-4365-BDEC-1623141FE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dirty="0"/>
              <a:t>Logowanie</a:t>
            </a:r>
          </a:p>
        </p:txBody>
      </p:sp>
      <p:pic>
        <p:nvPicPr>
          <p:cNvPr id="20" name="Obraz 19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4259A5BC-81F5-4C5A-B28A-D1EBB3266F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381" y="1271995"/>
            <a:ext cx="2947237" cy="4744492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E2E3635-B510-472A-A0CA-5D0392F80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C584347-3070-4550-A3D4-F3E4F85D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5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057B7-E2D5-4784-9E89-252BE6D9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hasła</a:t>
            </a:r>
          </a:p>
        </p:txBody>
      </p:sp>
      <p:pic>
        <p:nvPicPr>
          <p:cNvPr id="4" name="Obraz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E0E7C1BB-C663-42DD-A5E2-3C17BDEC51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998" y="1930400"/>
            <a:ext cx="6232464" cy="373985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9D5206F-2DA9-4CD3-8FB0-698EF08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D3539AA-6E7F-4332-80D7-CEEA51E7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0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63150-D425-4589-BAB0-D3AB2465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Okno Administratora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D62B4D6-AA5B-44ED-B532-C2E1672937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9451" y="2160588"/>
            <a:ext cx="7253136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04D221-237D-499C-9123-E7E232C6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5731DF2-F91A-4B6A-B282-79116059C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2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89971-7896-4731-A2EB-E3810367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pracy lekarzy</a:t>
            </a: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CEB4BF4-7E5C-4CD9-98EA-F640A0F8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8741C45-8FC0-4A26-9099-D82084B7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" name="Symbol zastępczy zawartości 7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E5A82ED4-BFC2-495E-868C-D1166C8DB5B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2160588"/>
            <a:ext cx="3881437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1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CE1539-3CD8-42E2-A5EC-83025218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świadczeniodawcy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99DCBCBD-D50E-43BB-A8DD-50862245500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60" y="2160588"/>
            <a:ext cx="1940718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97B7486-D379-427A-87C0-1BEFFFB8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9AA973-695B-4712-B0C1-91E9031B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9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F774AC-443C-49A1-AC80-5CCD1145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Okno recepcjonisty</a:t>
            </a:r>
          </a:p>
        </p:txBody>
      </p:sp>
      <p:pic>
        <p:nvPicPr>
          <p:cNvPr id="4" name="Symbol zastępczy zawartości 3" descr="Obraz zawierający zrzut ekranu, wewnątrz&#10;&#10;Opis wygenerowany przy bardzo wysokim poziomie pewności">
            <a:extLst>
              <a:ext uri="{FF2B5EF4-FFF2-40B4-BE49-F238E27FC236}">
                <a16:creationId xmlns:a16="http://schemas.microsoft.com/office/drawing/2014/main" id="{7DE846E1-02CE-4EBC-8D16-C9F73B6E2F5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451" y="2160588"/>
            <a:ext cx="7253136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DC77E5-1790-491D-8F50-5DF1E721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D82131B-55B3-4658-8B98-B57DA820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4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B4DE37-3D20-4B1C-8F28-EDD2916C8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Pobieranie danych pacjenta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D060DCD6-7763-40AE-A8E8-C3E1412012E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80" y="2160588"/>
            <a:ext cx="2911077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542914A-1125-4FE7-9E2D-1368CE0A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71245C5-C7A1-4251-9285-AAE449B9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3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DA6258-6A15-4E31-8963-47729191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DD0D31-969F-48A9-B98A-E30FF695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dirty="0"/>
              <a:t>WEWNĘTRZNY SYSTEM ZARZĄDZANIA POZ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5E695F9-F196-4B65-B190-3E38C6CE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2109AB1-C28B-4D48-9930-D0EA8096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3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FE6FC4-96A0-44DB-B3B2-2E91BB67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Udzielanie dostępu do danych medycznych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B13B50F9-2EF8-4D6C-9780-89A7FF4F691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2160588"/>
            <a:ext cx="3881437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6D07F02-BA8C-4949-9DE7-B96EB3F4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2D4E3AE-73B4-4473-B8AF-43547DD9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7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697CC-3CDF-4879-AA14-E1BC154E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Rezerwacja wizyty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84F590C0-90DE-4876-BC59-3043B7B38D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5" y="2160588"/>
            <a:ext cx="5228248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8BC990A-47E6-49B9-9BE3-CEDC49CA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023F055-42C6-4246-96C8-D7D1A7000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2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3BFC0A-BD6E-49CA-8D41-74F1008F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pacjentów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A9014C1B-0DEE-4A73-BAD1-08FF4ED88DB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444" y="2160588"/>
            <a:ext cx="3105149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A1FDCDB-5DB7-40A1-9661-AA27F6E2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6B4835C-6E8A-41B5-96DE-5CAE670E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58C2A1-C9EA-4C18-8C79-18DED087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Okno Lekarza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CDA718C7-80D8-4C86-A2C2-57C0F0EC510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451" y="2160588"/>
            <a:ext cx="7253136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2BD7BF-2E53-42CE-8BBC-0EA2A8AA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4A10083-B7AD-480B-BCE5-8C03F2E6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B31A59-CC16-4CF0-B969-57C507B0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 medyczna pacjenta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8F13CCFF-021F-4A28-B074-5E13C5F32EF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328C590-84F9-4D51-8819-D469676A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E07CAE3-CEF7-4B29-9317-B0CC044F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0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66202-73B9-4676-815D-50967FB4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Diagnozowanie pacjenta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4C0ABAA3-E290-4E84-A4A7-5F82FA7E0D9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54" y="2160588"/>
            <a:ext cx="3234530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84DDBEF-0021-4C43-9159-50D6843D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BAB63CF-C5A4-41DB-A69D-F46270ED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9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080EB1-27E9-4E00-AC39-5006A29B1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Skierowania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AE9CE8CA-A621-4A25-A0E7-1F820DE96C0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444" y="2160588"/>
            <a:ext cx="3105149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F1F50F-E8D4-4FD4-A300-93719B7C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05CA202-B3E5-4D61-8A56-779B3FAA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4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F16B3-F159-496C-9A63-C404A520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Recepty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31FDB97F-0239-48D9-9DE0-1AEA1E287A5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588" y="2160588"/>
            <a:ext cx="2328862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B09BFDE-87D0-48D9-9BD8-023F9FB24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E62031D-892A-4049-83FD-BD964863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4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E9548-03AB-4617-94FC-F6A6977B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Przepisywanie leku</a:t>
            </a:r>
          </a:p>
        </p:txBody>
      </p:sp>
      <p:pic>
        <p:nvPicPr>
          <p:cNvPr id="4" name="Symbol zastępczy zawartości 3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7559EA8D-294A-429B-9B36-989A4AAFBBE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2160588"/>
            <a:ext cx="3881437" cy="3881437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A06287B-649F-4271-8B6A-5650636E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A345E97-6C55-45CB-B405-FD6B1FAE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3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DB352B-87A2-407C-B0C4-DBF360439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058326-4E6F-46AD-AE3A-1E4AE4189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Testy funkcjonalne</a:t>
            </a:r>
          </a:p>
          <a:p>
            <a:pPr lvl="1"/>
            <a:r>
              <a:rPr lang="pl-PL" dirty="0"/>
              <a:t>Logowanie</a:t>
            </a:r>
          </a:p>
          <a:p>
            <a:pPr lvl="1"/>
            <a:r>
              <a:rPr lang="pl-PL" dirty="0"/>
              <a:t>Dodawanie nowego użytkownika</a:t>
            </a:r>
          </a:p>
          <a:p>
            <a:pPr lvl="1"/>
            <a:r>
              <a:rPr lang="pl-PL" dirty="0"/>
              <a:t>Aktualizacja danych</a:t>
            </a:r>
          </a:p>
          <a:p>
            <a:pPr lvl="1"/>
            <a:r>
              <a:rPr lang="pl-PL" dirty="0"/>
              <a:t>Tworzenie planu pracy lekarzy</a:t>
            </a:r>
          </a:p>
          <a:p>
            <a:pPr lvl="1"/>
            <a:r>
              <a:rPr lang="pl-PL" dirty="0"/>
              <a:t>Dodanie nowego pacjenta</a:t>
            </a:r>
          </a:p>
          <a:p>
            <a:pPr lvl="1"/>
            <a:r>
              <a:rPr lang="pl-PL" dirty="0"/>
              <a:t>Rezerwacja wizyty</a:t>
            </a:r>
          </a:p>
          <a:p>
            <a:pPr lvl="1"/>
            <a:r>
              <a:rPr lang="pl-PL" dirty="0"/>
              <a:t>Tworzenie wizyty</a:t>
            </a:r>
          </a:p>
          <a:p>
            <a:pPr lvl="1"/>
            <a:r>
              <a:rPr lang="pl-PL" dirty="0"/>
              <a:t>Diagnozowanie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9E608D5-3EE7-459B-85BD-DA769E08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8E88EA-A630-4C67-9F7E-EFBE4192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4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BFB069-5D21-4F43-8835-99EF55EC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POZ?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4686F-01DB-467D-B949-1E0EB70E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Podstawowa opieka zdrowotna</a:t>
            </a:r>
          </a:p>
          <a:p>
            <a:pPr lvl="1"/>
            <a:r>
              <a:rPr lang="pl-PL" dirty="0"/>
              <a:t>Jednostki państwowe i prywatne</a:t>
            </a:r>
          </a:p>
          <a:p>
            <a:pPr lvl="1"/>
            <a:r>
              <a:rPr lang="pl-PL" dirty="0"/>
              <a:t>Indywidualne oraz grupowe praktyki lekarskie lub pielęgniarskie</a:t>
            </a:r>
          </a:p>
          <a:p>
            <a:pPr lvl="1"/>
            <a:endParaRPr lang="pl-PL" dirty="0"/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D2C583-8C8D-4AF9-AE72-5951F7E1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9B000BD-828F-4E2A-98DB-B68CA647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53E95E-D705-42D8-9E10-2653E058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17083B-4ED9-44A4-86F6-11A2A8A72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Produkt</a:t>
            </a:r>
          </a:p>
          <a:p>
            <a:pPr lvl="1"/>
            <a:r>
              <a:rPr lang="pl-PL" dirty="0"/>
              <a:t>Spełnia minimalne wymagania stawiane przez ustawodawcę.</a:t>
            </a:r>
          </a:p>
          <a:p>
            <a:pPr lvl="1"/>
            <a:r>
              <a:rPr lang="pl-PL" dirty="0"/>
              <a:t>Prostota interfejsu</a:t>
            </a:r>
          </a:p>
          <a:p>
            <a:pPr lvl="1"/>
            <a:r>
              <a:rPr lang="pl-PL" dirty="0"/>
              <a:t>System dla trzech typów użytkowników</a:t>
            </a:r>
          </a:p>
          <a:p>
            <a:pPr lvl="2"/>
            <a:r>
              <a:rPr lang="pl-PL" dirty="0"/>
              <a:t>Administratora</a:t>
            </a:r>
          </a:p>
          <a:p>
            <a:pPr lvl="2"/>
            <a:r>
              <a:rPr lang="pl-PL" dirty="0"/>
              <a:t>Recepcjonisty</a:t>
            </a:r>
          </a:p>
          <a:p>
            <a:pPr lvl="2"/>
            <a:r>
              <a:rPr lang="pl-PL" dirty="0"/>
              <a:t>Lekarza</a:t>
            </a:r>
          </a:p>
          <a:p>
            <a:pPr lvl="1"/>
            <a:r>
              <a:rPr lang="pl-PL" dirty="0"/>
              <a:t>Zostały zrealizowane postawione cele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812D6B3-6349-45C2-8622-76E9561A3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DF57388-A9A7-4BE3-8BCC-4E479C30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8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EF696B-5820-48F8-9220-E920A4DF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WEWNĘTRZNY SYSTEM ZARZĄDZANIA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93AE53-FDE9-4B13-9EFB-4697AE78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System informatyczny usprawniający działanie przychodni lekarskiej poprzez przetwarzanie elektronicznych danych medycznych pacjenta.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E239031-5AB0-463A-8DA0-EFA09488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CAD8D6C-86C1-4E61-9EC7-A1ABCF008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0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C10E55-029C-4310-87B6-7B2FCA9B5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Wybrane istniejące rozwiązania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63345-8959-4E92-88F4-838599962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eMPendium EDM</a:t>
            </a:r>
          </a:p>
          <a:p>
            <a:r>
              <a:rPr lang="pl-PL" dirty="0"/>
              <a:t>drEryk</a:t>
            </a:r>
          </a:p>
          <a:p>
            <a:r>
              <a:rPr lang="pl-PL" dirty="0"/>
              <a:t>Asseco mMedica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8EA85D9-9359-452B-9E21-E8815CE1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B37F4EA-6E8F-4943-BB54-B2397315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7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B9DF5-A60F-420A-83E9-933E0A30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Przebieg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CB095-ED71-4677-A7FE-333ED082E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Określenie celu i założeń</a:t>
            </a:r>
          </a:p>
          <a:p>
            <a:r>
              <a:rPr lang="pl-PL" dirty="0"/>
              <a:t>Analiza istniejących rozwiązań</a:t>
            </a:r>
          </a:p>
          <a:p>
            <a:r>
              <a:rPr lang="pl-PL" dirty="0"/>
              <a:t>Projektowanie systemu</a:t>
            </a:r>
          </a:p>
          <a:p>
            <a:r>
              <a:rPr lang="pl-PL" dirty="0"/>
              <a:t>Dobór technologii</a:t>
            </a:r>
          </a:p>
          <a:p>
            <a:r>
              <a:rPr lang="pl-PL" dirty="0"/>
              <a:t>Dobór narzędzi</a:t>
            </a:r>
          </a:p>
          <a:p>
            <a:r>
              <a:rPr lang="pl-PL" dirty="0"/>
              <a:t>Implementacja rozwiązania</a:t>
            </a:r>
          </a:p>
          <a:p>
            <a:r>
              <a:rPr lang="pl-PL" dirty="0"/>
              <a:t>Testy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16B2E35-C595-40A2-926F-8EFFB2DF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A7EF546-DC6F-4399-911B-63311178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22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EB4F9-1E4A-4455-9A66-562710969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Aktorzy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CD309E0-C69A-45E9-9610-4C4011DB46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4474936"/>
              </p:ext>
            </p:extLst>
          </p:nvPr>
        </p:nvGraphicFramePr>
        <p:xfrm>
          <a:off x="2058504" y="1652105"/>
          <a:ext cx="6311902" cy="420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BDC5BF7-B2A2-4BBE-A635-6018ABF7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E4C332D-A7DC-4382-A80C-DF919FA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6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2B22-327A-454A-BFE8-AF876A72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Administrator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4722C8-86DF-43E2-99A6-D47D7A02D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Logować się do systemu</a:t>
            </a:r>
          </a:p>
          <a:p>
            <a:r>
              <a:rPr lang="pl-PL" dirty="0"/>
              <a:t>Dodawanie nowych użytkowników</a:t>
            </a:r>
          </a:p>
          <a:p>
            <a:r>
              <a:rPr lang="pl-PL" dirty="0"/>
              <a:t>Zarządzać istniejącymi kontami użytkowników</a:t>
            </a:r>
          </a:p>
          <a:p>
            <a:r>
              <a:rPr lang="pl-PL" dirty="0"/>
              <a:t>Generować nowe tymczasowe hasła użytkownikom</a:t>
            </a:r>
          </a:p>
          <a:p>
            <a:r>
              <a:rPr lang="pl-PL" dirty="0"/>
              <a:t>Dodawać specjalizacje lekarzom</a:t>
            </a:r>
          </a:p>
          <a:p>
            <a:r>
              <a:rPr lang="pl-PL" dirty="0"/>
              <a:t>Tworzyć plany pracy lekarzy</a:t>
            </a:r>
          </a:p>
          <a:p>
            <a:r>
              <a:rPr lang="pl-PL" dirty="0"/>
              <a:t>Aktualizować informacje o świadczeniodawcy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C6EDB3A-E4DE-4C04-994F-FE4FAD3B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E02CF44-24B2-4D92-8B37-B885930A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8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948F01-B33C-4A28-ACF9-04FA8AD34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Recepcjonista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C7CCF-7BDF-4DD2-88A1-133FC48C1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Logować się do systemu</a:t>
            </a:r>
          </a:p>
          <a:p>
            <a:r>
              <a:rPr lang="pl-PL" dirty="0"/>
              <a:t>Rejestrować nowych pacjentów</a:t>
            </a:r>
          </a:p>
          <a:p>
            <a:r>
              <a:rPr lang="pl-PL" dirty="0"/>
              <a:t>Rejestrować pacjentów na wizyty u lekarzy</a:t>
            </a:r>
          </a:p>
          <a:p>
            <a:r>
              <a:rPr lang="pl-PL" dirty="0"/>
              <a:t>Wprowadzać zmiany terminie wizyty pacjenta</a:t>
            </a:r>
          </a:p>
          <a:p>
            <a:r>
              <a:rPr lang="pl-PL" dirty="0"/>
              <a:t>Udostępniać dokumentację medyczną pacjenta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BFDBA7-D307-4A1F-A43C-CBB481D8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Łukasz Kwiatkowski, Projekt i częściowa implementacja wewnętrznego systemu zarządzania POZ</a:t>
            </a:r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D0B3C6-C9B1-413D-87D9-F0B00FFC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7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</TotalTime>
  <Words>602</Words>
  <Application>Microsoft Office PowerPoint</Application>
  <PresentationFormat>Panoramiczny</PresentationFormat>
  <Paragraphs>148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Faseta</vt:lpstr>
      <vt:lpstr>Projekt i częściowa implementacja wewnętrznego systemu zarządzania POZ</vt:lpstr>
      <vt:lpstr>CEL PRACY</vt:lpstr>
      <vt:lpstr>Czym jest POZ?</vt:lpstr>
      <vt:lpstr>WEWNĘTRZNY SYSTEM ZARZĄDZANIA </vt:lpstr>
      <vt:lpstr>Wybrane istniejące rozwiązania</vt:lpstr>
      <vt:lpstr>Przebieg pracy</vt:lpstr>
      <vt:lpstr>Aktorzy</vt:lpstr>
      <vt:lpstr>Administrator</vt:lpstr>
      <vt:lpstr>Recepcjonista</vt:lpstr>
      <vt:lpstr>Lekarz</vt:lpstr>
      <vt:lpstr>Technologia</vt:lpstr>
      <vt:lpstr>Narzędzia</vt:lpstr>
      <vt:lpstr>Logowanie</vt:lpstr>
      <vt:lpstr>Zmiana hasła</vt:lpstr>
      <vt:lpstr>Okno Administratora</vt:lpstr>
      <vt:lpstr>Plan pracy lekarzy</vt:lpstr>
      <vt:lpstr>Informacje świadczeniodawcy</vt:lpstr>
      <vt:lpstr>Okno recepcjonisty</vt:lpstr>
      <vt:lpstr>Pobieranie danych pacjenta</vt:lpstr>
      <vt:lpstr>Udzielanie dostępu do danych medycznych</vt:lpstr>
      <vt:lpstr>Rezerwacja wizyty</vt:lpstr>
      <vt:lpstr>Lista pacjentów</vt:lpstr>
      <vt:lpstr>Okno Lekarza</vt:lpstr>
      <vt:lpstr>Historia medyczna pacjenta</vt:lpstr>
      <vt:lpstr>Diagnozowanie pacjenta</vt:lpstr>
      <vt:lpstr>Skierowania</vt:lpstr>
      <vt:lpstr>Recepty</vt:lpstr>
      <vt:lpstr>Przepisywanie leku</vt:lpstr>
      <vt:lpstr>Testy</vt:lpstr>
      <vt:lpstr>Wnioski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i częściowa implementacja wewnętrznego systemu zarządzania POZ</dc:title>
  <dc:creator>luki kwiatek1994</dc:creator>
  <cp:lastModifiedBy>luki kwiatek1994</cp:lastModifiedBy>
  <cp:revision>47</cp:revision>
  <dcterms:created xsi:type="dcterms:W3CDTF">2018-05-03T13:33:37Z</dcterms:created>
  <dcterms:modified xsi:type="dcterms:W3CDTF">2018-05-23T13:24:34Z</dcterms:modified>
</cp:coreProperties>
</file>