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2D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7051-63AC-4E53-B0C3-2F8DAAB01158}" type="datetimeFigureOut">
              <a:rPr lang="pl-PL" smtClean="0"/>
              <a:t>2018-05-19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BD997F7-1355-4BA1-96B3-5F19A469DD7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rgbClr val="D02D2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7051-63AC-4E53-B0C3-2F8DAAB01158}" type="datetimeFigureOut">
              <a:rPr lang="pl-PL" smtClean="0"/>
              <a:t>2018-05-19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97F7-1355-4BA1-96B3-5F19A469DD7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7051-63AC-4E53-B0C3-2F8DAAB01158}" type="datetimeFigureOut">
              <a:rPr lang="pl-PL" smtClean="0"/>
              <a:t>2018-05-19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97F7-1355-4BA1-96B3-5F19A469DD7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7051-63AC-4E53-B0C3-2F8DAAB01158}" type="datetimeFigureOut">
              <a:rPr lang="pl-PL" smtClean="0"/>
              <a:t>2018-05-19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97F7-1355-4BA1-96B3-5F19A469DD7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7051-63AC-4E53-B0C3-2F8DAAB01158}" type="datetimeFigureOut">
              <a:rPr lang="pl-PL" smtClean="0"/>
              <a:t>2018-05-19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rgbClr val="D02D2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D997F7-1355-4BA1-96B3-5F19A469DD7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7051-63AC-4E53-B0C3-2F8DAAB01158}" type="datetimeFigureOut">
              <a:rPr lang="pl-PL" smtClean="0"/>
              <a:t>2018-05-19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97F7-1355-4BA1-96B3-5F19A469DD7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rgbClr val="D02D27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dirty="0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rgbClr val="D02D27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dirty="0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7051-63AC-4E53-B0C3-2F8DAAB01158}" type="datetimeFigureOut">
              <a:rPr lang="pl-PL" smtClean="0"/>
              <a:t>2018-05-19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97F7-1355-4BA1-96B3-5F19A469DD7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7051-63AC-4E53-B0C3-2F8DAAB01158}" type="datetimeFigureOut">
              <a:rPr lang="pl-PL" smtClean="0"/>
              <a:t>2018-05-19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97F7-1355-4BA1-96B3-5F19A469DD7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7051-63AC-4E53-B0C3-2F8DAAB01158}" type="datetimeFigureOut">
              <a:rPr lang="pl-PL" smtClean="0"/>
              <a:t>2018-05-19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97F7-1355-4BA1-96B3-5F19A469DD7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7051-63AC-4E53-B0C3-2F8DAAB01158}" type="datetimeFigureOut">
              <a:rPr lang="pl-PL" smtClean="0"/>
              <a:t>2018-05-19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997F7-1355-4BA1-96B3-5F19A469DD7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7051-63AC-4E53-B0C3-2F8DAAB01158}" type="datetimeFigureOut">
              <a:rPr lang="pl-PL" smtClean="0"/>
              <a:t>2018-05-19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D997F7-1355-4BA1-96B3-5F19A469DD7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dirty="0" smtClean="0"/>
              <a:t>Kliknij, aby edytować style wzorca tekstu</a:t>
            </a:r>
          </a:p>
          <a:p>
            <a:pPr lvl="1" eaLnBrk="1" latinLnBrk="0" hangingPunct="1"/>
            <a:r>
              <a:rPr kumimoji="0" lang="pl-PL" dirty="0" smtClean="0"/>
              <a:t>Drugi poziom</a:t>
            </a:r>
          </a:p>
          <a:p>
            <a:pPr lvl="2" eaLnBrk="1" latinLnBrk="0" hangingPunct="1"/>
            <a:r>
              <a:rPr kumimoji="0" lang="pl-PL" dirty="0" smtClean="0"/>
              <a:t>Trzeci poziom</a:t>
            </a:r>
          </a:p>
          <a:p>
            <a:pPr lvl="3" eaLnBrk="1" latinLnBrk="0" hangingPunct="1"/>
            <a:r>
              <a:rPr kumimoji="0" lang="pl-PL" dirty="0" smtClean="0"/>
              <a:t>Czwarty poziom</a:t>
            </a:r>
          </a:p>
          <a:p>
            <a:pPr lvl="4" eaLnBrk="1" latinLnBrk="0" hangingPunct="1"/>
            <a:r>
              <a:rPr kumimoji="0" lang="pl-PL" dirty="0" smtClean="0"/>
              <a:t>Piąty poziom</a:t>
            </a:r>
            <a:endParaRPr kumimoji="0" lang="en-US" dirty="0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037051-63AC-4E53-B0C3-2F8DAAB01158}" type="datetimeFigureOut">
              <a:rPr lang="pl-PL" smtClean="0"/>
              <a:t>2018-05-19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rgbClr val="D02D27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BD997F7-1355-4BA1-96B3-5F19A469DD7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Michał Jankowski 7022</a:t>
            </a:r>
          </a:p>
          <a:p>
            <a:endParaRPr lang="pl-PL" dirty="0"/>
          </a:p>
          <a:p>
            <a:r>
              <a:rPr lang="pl-PL" dirty="0"/>
              <a:t>„</a:t>
            </a:r>
            <a:r>
              <a:rPr lang="pl-PL" b="1" dirty="0"/>
              <a:t>Projekt systemu do analizy danych i ich prezentacji w </a:t>
            </a:r>
            <a:r>
              <a:rPr lang="pl-PL" b="1" dirty="0" smtClean="0"/>
              <a:t>kokpicie managerskim </a:t>
            </a:r>
            <a:r>
              <a:rPr lang="pl-PL" b="1" dirty="0"/>
              <a:t>w środowisku MicroStrategy - big data</a:t>
            </a:r>
            <a:r>
              <a:rPr lang="pl-PL" dirty="0"/>
              <a:t>”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Praca dyplomowa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716016" y="5301208"/>
            <a:ext cx="4104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>
                <a:solidFill>
                  <a:schemeClr val="tx2"/>
                </a:solidFill>
              </a:rPr>
              <a:t>Promotor:</a:t>
            </a:r>
          </a:p>
          <a:p>
            <a:r>
              <a:rPr lang="pl-PL" sz="2200" dirty="0" smtClean="0">
                <a:solidFill>
                  <a:schemeClr val="tx2"/>
                </a:solidFill>
              </a:rPr>
              <a:t>dr </a:t>
            </a:r>
            <a:r>
              <a:rPr lang="pl-PL" sz="2200" dirty="0">
                <a:solidFill>
                  <a:schemeClr val="tx2"/>
                </a:solidFill>
              </a:rPr>
              <a:t>inż. Supernak Szymon</a:t>
            </a:r>
          </a:p>
        </p:txBody>
      </p:sp>
    </p:spTree>
    <p:extLst>
      <p:ext uri="{BB962C8B-B14F-4D97-AF65-F5344CB8AC3E}">
        <p14:creationId xmlns:p14="http://schemas.microsoft.com/office/powerpoint/2010/main" val="103782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</a:t>
            </a:r>
            <a:r>
              <a:rPr lang="pl-PL" dirty="0"/>
              <a:t>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Opracowanie systemu </a:t>
            </a:r>
            <a:r>
              <a:rPr lang="pl-PL" dirty="0"/>
              <a:t>do analizy </a:t>
            </a:r>
            <a:r>
              <a:rPr lang="pl-PL" dirty="0" smtClean="0"/>
              <a:t>danych z wykorzystaniem narzędzi:</a:t>
            </a:r>
          </a:p>
          <a:p>
            <a:endParaRPr lang="pl-PL" dirty="0" smtClean="0"/>
          </a:p>
          <a:p>
            <a:pPr lvl="1"/>
            <a:r>
              <a:rPr lang="pl-PL" dirty="0" smtClean="0"/>
              <a:t>Hortonworks Hadoop</a:t>
            </a:r>
          </a:p>
          <a:p>
            <a:pPr lvl="1"/>
            <a:r>
              <a:rPr lang="pl-PL" dirty="0" smtClean="0"/>
              <a:t>MicroStrategy Desktop</a:t>
            </a:r>
          </a:p>
          <a:p>
            <a:endParaRPr lang="pl-PL" dirty="0" smtClean="0"/>
          </a:p>
          <a:p>
            <a:r>
              <a:rPr lang="pl-PL" dirty="0" smtClean="0"/>
              <a:t>Zaprezentowanie </a:t>
            </a:r>
            <a:r>
              <a:rPr lang="pl-PL" dirty="0"/>
              <a:t>danych w środowisku MicroStrategy</a:t>
            </a:r>
          </a:p>
        </p:txBody>
      </p:sp>
    </p:spTree>
    <p:extLst>
      <p:ext uri="{BB962C8B-B14F-4D97-AF65-F5344CB8AC3E}">
        <p14:creationId xmlns:p14="http://schemas.microsoft.com/office/powerpoint/2010/main" val="11958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Obejmuje następujące zagadnienia:</a:t>
            </a:r>
          </a:p>
          <a:p>
            <a:pPr lvl="1"/>
            <a:r>
              <a:rPr lang="pl-PL" dirty="0"/>
              <a:t>idea Business Intelligence;</a:t>
            </a:r>
          </a:p>
          <a:p>
            <a:pPr lvl="1"/>
            <a:r>
              <a:rPr lang="pl-PL" dirty="0"/>
              <a:t>zarys historyczny Big Data i powstanie </a:t>
            </a:r>
            <a:r>
              <a:rPr lang="pl-PL" dirty="0" err="1"/>
              <a:t>Hadoopa</a:t>
            </a:r>
            <a:r>
              <a:rPr lang="pl-PL" dirty="0"/>
              <a:t>;</a:t>
            </a:r>
          </a:p>
          <a:p>
            <a:pPr lvl="1"/>
            <a:r>
              <a:rPr lang="pl-PL" dirty="0"/>
              <a:t>przegląd platformy Hortonworks i zawartych w niej narzędzi;</a:t>
            </a:r>
          </a:p>
          <a:p>
            <a:pPr lvl="1"/>
            <a:r>
              <a:rPr lang="pl-PL" dirty="0"/>
              <a:t>opis działania algorytmu MapReduce;</a:t>
            </a:r>
          </a:p>
          <a:p>
            <a:pPr lvl="1"/>
            <a:r>
              <a:rPr lang="pl-PL" dirty="0"/>
              <a:t>opis działania narzędzia Hadoop Hive, wykorzystanego w tej pracy;</a:t>
            </a:r>
          </a:p>
          <a:p>
            <a:pPr lvl="1"/>
            <a:r>
              <a:rPr lang="pl-PL" dirty="0"/>
              <a:t>prezentacja możliwości środowiska MicroStrategy</a:t>
            </a:r>
          </a:p>
          <a:p>
            <a:pPr lvl="1"/>
            <a:r>
              <a:rPr lang="pl-PL" dirty="0"/>
              <a:t>implementacja przedstawienia danych w MicroStrategy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18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zostało wykonane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Instalacja i konfiguracja maszyny wirtualnej (Virtual Box)</a:t>
            </a:r>
          </a:p>
          <a:p>
            <a:r>
              <a:rPr lang="pl-PL" dirty="0" smtClean="0"/>
              <a:t>Instalacja i konfiguracja </a:t>
            </a:r>
            <a:r>
              <a:rPr lang="pl-PL" dirty="0" err="1" smtClean="0"/>
              <a:t>Linuxa</a:t>
            </a:r>
            <a:r>
              <a:rPr lang="pl-PL" dirty="0" smtClean="0"/>
              <a:t> (Ubuntu Server 14.04)</a:t>
            </a:r>
          </a:p>
          <a:p>
            <a:r>
              <a:rPr lang="pl-PL" dirty="0" smtClean="0"/>
              <a:t>Instalacja i konfiguracja klastra jednowęzłowego Hortonworks Hadoop</a:t>
            </a:r>
          </a:p>
          <a:p>
            <a:r>
              <a:rPr lang="pl-PL" dirty="0" smtClean="0"/>
              <a:t>Konfiguracja Ambari</a:t>
            </a:r>
          </a:p>
          <a:p>
            <a:r>
              <a:rPr lang="pl-PL" dirty="0" smtClean="0"/>
              <a:t>Instalacja i konfiguracja MicroStrategy Desktop</a:t>
            </a:r>
          </a:p>
          <a:p>
            <a:r>
              <a:rPr lang="pl-PL" dirty="0" smtClean="0"/>
              <a:t>Konfiguracja połączenia między Hadoop i MSTR</a:t>
            </a:r>
          </a:p>
          <a:p>
            <a:r>
              <a:rPr lang="pl-PL" dirty="0" smtClean="0"/>
              <a:t>Stworzenie przykładowego kokpitu menedżerskiego w MSTR Desktop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781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Zastosowane technologie i narzędzia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err="1"/>
              <a:t>Virtualbox</a:t>
            </a:r>
            <a:r>
              <a:rPr lang="pl-PL" dirty="0"/>
              <a:t> </a:t>
            </a:r>
            <a:r>
              <a:rPr lang="pl-PL" dirty="0" smtClean="0"/>
              <a:t>w wersji 5.2.4</a:t>
            </a:r>
          </a:p>
          <a:p>
            <a:r>
              <a:rPr lang="pl-PL" dirty="0"/>
              <a:t>Ubuntu Server w wersji </a:t>
            </a:r>
            <a:r>
              <a:rPr lang="pl-PL" dirty="0" smtClean="0"/>
              <a:t>14.04</a:t>
            </a:r>
          </a:p>
          <a:p>
            <a:r>
              <a:rPr lang="pl-PL" dirty="0" smtClean="0"/>
              <a:t>Hortonworks Hadoop (HDP w wersji 2.4)</a:t>
            </a:r>
          </a:p>
          <a:p>
            <a:pPr lvl="1"/>
            <a:r>
              <a:rPr lang="pl-PL" dirty="0" smtClean="0"/>
              <a:t>Ambari</a:t>
            </a:r>
          </a:p>
          <a:p>
            <a:pPr lvl="1"/>
            <a:r>
              <a:rPr lang="pl-PL" dirty="0" smtClean="0"/>
              <a:t>Hive</a:t>
            </a:r>
          </a:p>
          <a:p>
            <a:r>
              <a:rPr lang="pl-PL" dirty="0" smtClean="0"/>
              <a:t>MicroStrategy Desktop </a:t>
            </a:r>
            <a:r>
              <a:rPr lang="pl-PL" dirty="0"/>
              <a:t>w wersji </a:t>
            </a:r>
            <a:r>
              <a:rPr lang="pl-PL" dirty="0" smtClean="0"/>
              <a:t>10.8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335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Ciekawe rozwiązania - HIVE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856984" cy="4572000"/>
          </a:xfrm>
        </p:spPr>
        <p:txBody>
          <a:bodyPr>
            <a:normAutofit fontScale="92500" lnSpcReduction="10000"/>
          </a:bodyPr>
          <a:lstStyle/>
          <a:p>
            <a:r>
              <a:rPr lang="pl-PL" sz="2400" dirty="0" smtClean="0"/>
              <a:t>CREATE </a:t>
            </a:r>
            <a:r>
              <a:rPr lang="pl-PL" sz="2400" dirty="0"/>
              <a:t>TABLE </a:t>
            </a:r>
            <a:r>
              <a:rPr lang="pl-PL" sz="2400" dirty="0" err="1"/>
              <a:t>temp_acctnames</a:t>
            </a:r>
            <a:r>
              <a:rPr lang="pl-PL" sz="2400" dirty="0"/>
              <a:t> (</a:t>
            </a:r>
            <a:r>
              <a:rPr lang="pl-PL" sz="2400" dirty="0" err="1"/>
              <a:t>col_value</a:t>
            </a:r>
            <a:r>
              <a:rPr lang="pl-PL" sz="2400" dirty="0"/>
              <a:t> STRING</a:t>
            </a:r>
            <a:r>
              <a:rPr lang="pl-PL" sz="2400" dirty="0" smtClean="0"/>
              <a:t>);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LOAD DATA INPATH '</a:t>
            </a:r>
            <a:r>
              <a:rPr lang="pl-PL" sz="2400" dirty="0" err="1"/>
              <a:t>user</a:t>
            </a:r>
            <a:r>
              <a:rPr lang="pl-PL" sz="2400" dirty="0"/>
              <a:t>/admin/AcctNames.csv' OVERWRITE INTO TABLE </a:t>
            </a:r>
            <a:r>
              <a:rPr lang="pl-PL" sz="2400" dirty="0" err="1"/>
              <a:t>temp_acctnames</a:t>
            </a:r>
            <a:r>
              <a:rPr lang="pl-PL" sz="2400" dirty="0" smtClean="0"/>
              <a:t>;</a:t>
            </a:r>
          </a:p>
          <a:p>
            <a:pPr marL="0" indent="0">
              <a:buNone/>
            </a:pPr>
            <a:endParaRPr lang="pl-PL" sz="2400" dirty="0" smtClean="0"/>
          </a:p>
          <a:p>
            <a:r>
              <a:rPr lang="pl-PL" sz="2400" dirty="0"/>
              <a:t>CREATE TABLE </a:t>
            </a:r>
            <a:r>
              <a:rPr lang="pl-PL" sz="2400" dirty="0" err="1"/>
              <a:t>acctnames</a:t>
            </a:r>
            <a:r>
              <a:rPr lang="pl-PL" sz="2400" dirty="0"/>
              <a:t> ( </a:t>
            </a:r>
            <a:r>
              <a:rPr lang="pl-PL" sz="2400" dirty="0" err="1"/>
              <a:t>Account</a:t>
            </a:r>
            <a:r>
              <a:rPr lang="pl-PL" sz="2400" dirty="0"/>
              <a:t> STRING, </a:t>
            </a:r>
            <a:r>
              <a:rPr lang="pl-PL" sz="2400" dirty="0" err="1"/>
              <a:t>Account_Name</a:t>
            </a:r>
            <a:r>
              <a:rPr lang="pl-PL" sz="2400" dirty="0"/>
              <a:t> STRING</a:t>
            </a:r>
            <a:r>
              <a:rPr lang="pl-PL" sz="2400" dirty="0" smtClean="0"/>
              <a:t>);</a:t>
            </a:r>
          </a:p>
          <a:p>
            <a:pPr marL="0" indent="0">
              <a:buNone/>
            </a:pPr>
            <a:endParaRPr lang="pl-PL" sz="2400" dirty="0" smtClean="0"/>
          </a:p>
          <a:p>
            <a:r>
              <a:rPr lang="pl-PL" sz="2400" dirty="0"/>
              <a:t>INSERT OVERWRITE TABLE </a:t>
            </a:r>
            <a:r>
              <a:rPr lang="pl-PL" sz="2400" dirty="0" err="1" smtClean="0"/>
              <a:t>acctnames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SELECT </a:t>
            </a:r>
            <a:br>
              <a:rPr lang="pl-PL" sz="2400" dirty="0" smtClean="0"/>
            </a:br>
            <a:r>
              <a:rPr lang="pl-PL" sz="2400" dirty="0" err="1" smtClean="0"/>
              <a:t>regexp_extract</a:t>
            </a:r>
            <a:r>
              <a:rPr lang="pl-PL" sz="2400" dirty="0" smtClean="0"/>
              <a:t>(</a:t>
            </a:r>
            <a:r>
              <a:rPr lang="pl-PL" sz="2400" dirty="0" err="1" smtClean="0"/>
              <a:t>col_value</a:t>
            </a:r>
            <a:r>
              <a:rPr lang="pl-PL" sz="2400" dirty="0"/>
              <a:t>, '^(?:([^,]*),?){1}', 1) </a:t>
            </a:r>
            <a:r>
              <a:rPr lang="pl-PL" sz="2400" dirty="0" err="1" smtClean="0"/>
              <a:t>Account</a:t>
            </a:r>
            <a:r>
              <a:rPr lang="pl-PL" sz="2400" dirty="0" smtClean="0"/>
              <a:t>,</a:t>
            </a:r>
            <a:br>
              <a:rPr lang="pl-PL" sz="2400" dirty="0" smtClean="0"/>
            </a:br>
            <a:r>
              <a:rPr lang="pl-PL" sz="2400" dirty="0" err="1" smtClean="0"/>
              <a:t>regexp_extract</a:t>
            </a:r>
            <a:r>
              <a:rPr lang="pl-PL" sz="2400" dirty="0" smtClean="0"/>
              <a:t>(</a:t>
            </a:r>
            <a:r>
              <a:rPr lang="pl-PL" sz="2400" dirty="0" err="1" smtClean="0"/>
              <a:t>col_value</a:t>
            </a:r>
            <a:r>
              <a:rPr lang="pl-PL" sz="2400" dirty="0"/>
              <a:t>, '^(?:([^,]*),?){1}', </a:t>
            </a:r>
            <a:r>
              <a:rPr lang="pl-PL" sz="2400" dirty="0" smtClean="0"/>
              <a:t>1) </a:t>
            </a:r>
            <a:r>
              <a:rPr lang="pl-PL" sz="2400" dirty="0" err="1" smtClean="0"/>
              <a:t>Account_Name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FROM </a:t>
            </a:r>
            <a:r>
              <a:rPr lang="pl-PL" sz="2400" dirty="0" err="1"/>
              <a:t>temp_acctnames</a:t>
            </a:r>
            <a:r>
              <a:rPr lang="pl-PL" sz="2400" dirty="0"/>
              <a:t>;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561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Końcowa wizualizacja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994" y="1447800"/>
            <a:ext cx="7355212" cy="4572000"/>
          </a:xfrm>
        </p:spPr>
      </p:pic>
    </p:spTree>
    <p:extLst>
      <p:ext uri="{BB962C8B-B14F-4D97-AF65-F5344CB8AC3E}">
        <p14:creationId xmlns:p14="http://schemas.microsoft.com/office/powerpoint/2010/main" val="2707308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Możliwości dalszego rozwoju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/>
          <a:lstStyle/>
          <a:p>
            <a:r>
              <a:rPr lang="pl-PL" dirty="0" smtClean="0"/>
              <a:t>W przypadku ładowania większej ilości danych – przejście z klastra jednowęzłowego (single-</a:t>
            </a:r>
            <a:r>
              <a:rPr lang="pl-PL" dirty="0" err="1" smtClean="0"/>
              <a:t>node</a:t>
            </a:r>
            <a:r>
              <a:rPr lang="pl-PL" dirty="0" smtClean="0"/>
              <a:t> </a:t>
            </a:r>
            <a:r>
              <a:rPr lang="pl-PL" dirty="0" err="1" smtClean="0"/>
              <a:t>cluster</a:t>
            </a:r>
            <a:r>
              <a:rPr lang="pl-PL" dirty="0" smtClean="0"/>
              <a:t>) na klaster wielowęzłowy (</a:t>
            </a:r>
            <a:r>
              <a:rPr lang="pl-PL" dirty="0" err="1" smtClean="0"/>
              <a:t>multi-node</a:t>
            </a:r>
            <a:r>
              <a:rPr lang="pl-PL" dirty="0" smtClean="0"/>
              <a:t> </a:t>
            </a:r>
            <a:r>
              <a:rPr lang="pl-PL" dirty="0" err="1" smtClean="0"/>
              <a:t>cluster</a:t>
            </a:r>
            <a:r>
              <a:rPr lang="pl-PL" dirty="0" smtClean="0"/>
              <a:t>)</a:t>
            </a:r>
          </a:p>
          <a:p>
            <a:r>
              <a:rPr lang="pl-PL" dirty="0" smtClean="0"/>
              <a:t>W przypadku wizualizacji – przejście z MicroStrategy Desktop na:</a:t>
            </a:r>
          </a:p>
          <a:p>
            <a:pPr lvl="1"/>
            <a:r>
              <a:rPr lang="pl-PL" dirty="0" smtClean="0"/>
              <a:t>wersję nowszą (obecnie 10.11)</a:t>
            </a:r>
          </a:p>
          <a:p>
            <a:pPr lvl="1"/>
            <a:r>
              <a:rPr lang="pl-PL" dirty="0" smtClean="0"/>
              <a:t>MicroStrategy Workstation (obecnie 10.11) – nowy program do wizualizacji, mający dużo większe możliwości od MSTR Desktop</a:t>
            </a:r>
          </a:p>
          <a:p>
            <a:pPr lvl="1"/>
            <a:r>
              <a:rPr lang="pl-PL" dirty="0" smtClean="0"/>
              <a:t>Dla klienta biznesowego – MicroStrategy 10.11 (platforma)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1630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432</TotalTime>
  <Words>285</Words>
  <Application>Microsoft Office PowerPoint</Application>
  <PresentationFormat>Pokaz na ekranie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Kapitał</vt:lpstr>
      <vt:lpstr>Praca dyplomowa</vt:lpstr>
      <vt:lpstr>Cel pracy</vt:lpstr>
      <vt:lpstr>Zakres pracy</vt:lpstr>
      <vt:lpstr>Co zostało wykonane</vt:lpstr>
      <vt:lpstr>Zastosowane technologie i narzędzia</vt:lpstr>
      <vt:lpstr>Ciekawe rozwiązania - HIVE</vt:lpstr>
      <vt:lpstr>Końcowa wizualizacja</vt:lpstr>
      <vt:lpstr>Możliwości dalszego rozwoju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Praca dyplomowa</dc:title>
  <dc:creator>Michał Jankowski</dc:creator>
  <cp:lastModifiedBy>Michał Jankowski</cp:lastModifiedBy>
  <cp:revision>9</cp:revision>
  <dcterms:created xsi:type="dcterms:W3CDTF">2018-05-14T16:59:09Z</dcterms:created>
  <dcterms:modified xsi:type="dcterms:W3CDTF">2018-05-19T10:01:14Z</dcterms:modified>
</cp:coreProperties>
</file>