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60" r:id="rId1"/>
  </p:sldMasterIdLst>
  <p:notesMasterIdLst>
    <p:notesMasterId r:id="rId10"/>
  </p:notesMasterIdLst>
  <p:handoutMasterIdLst>
    <p:handoutMasterId r:id="rId11"/>
  </p:handoutMasterIdLst>
  <p:sldIdLst>
    <p:sldId id="257" r:id="rId2"/>
    <p:sldId id="260" r:id="rId3"/>
    <p:sldId id="261" r:id="rId4"/>
    <p:sldId id="264" r:id="rId5"/>
    <p:sldId id="259" r:id="rId6"/>
    <p:sldId id="263" r:id="rId7"/>
    <p:sldId id="262" r:id="rId8"/>
    <p:sldId id="266" r:id="rId9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899" autoAdjust="0"/>
  </p:normalViewPr>
  <p:slideViewPr>
    <p:cSldViewPr snapToGrid="0">
      <p:cViewPr>
        <p:scale>
          <a:sx n="60" d="100"/>
          <a:sy n="60" d="100"/>
        </p:scale>
        <p:origin x="1484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1848" y="6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5330609-E367-44E7-A8CD-8732CB33D64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-2" y="4949072"/>
            <a:ext cx="9141885" cy="190892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 dirty="0"/>
              <a:t>Piotr Godlewski</a:t>
            </a:r>
          </a:p>
          <a:p>
            <a:r>
              <a:rPr lang="pl-PL" b="1" dirty="0"/>
              <a:t>Projekt systemu analizy danych dotyczących darowizn i darczyńców fundacji charytatywnej i ich prezentacji w kokpicie managerskim </a:t>
            </a:r>
          </a:p>
          <a:p>
            <a:r>
              <a:rPr lang="pl-PL" dirty="0"/>
              <a:t>Warszawa, 2018-05-24</a:t>
            </a:r>
          </a:p>
          <a:p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664A29E-DE04-42F9-AF6B-1C4FB80721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195427-4BF3-4115-9604-AF31DB7DB5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80025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BF765-C483-42E4-8942-9A3CC3A46BCC}" type="datetimeFigureOut">
              <a:rPr lang="pl-PL" smtClean="0"/>
              <a:t>18.05.2018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E9960-FB93-4F5B-801F-3FFC04AEDFB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7564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020" y="2158409"/>
            <a:ext cx="7080026" cy="3221665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49D71-1ED2-423C-871C-90CFD05C7BD9}" type="datetime1">
              <a:rPr lang="en-US" smtClean="0"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2261" y="5883276"/>
            <a:ext cx="5147736" cy="365125"/>
          </a:xfrm>
        </p:spPr>
        <p:txBody>
          <a:bodyPr/>
          <a:lstStyle/>
          <a:p>
            <a:r>
              <a:rPr lang="pl-PL"/>
              <a:t>Piotr Godlewski Projekt systemu analizy danych dotyczących darowizn i darczyńców fundacji charytatywnej i ich prezentacji w kokpicie managerskim Warszawa, 2018-05-24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5509" y="5883276"/>
            <a:ext cx="684333" cy="365125"/>
          </a:xfrm>
        </p:spPr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FB4CDA20-5F91-4DD3-8BFF-F6C7F9BA0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261" y="609600"/>
            <a:ext cx="8027581" cy="970450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3780640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late-V2-S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5" y="540085"/>
            <a:ext cx="7656010" cy="3834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4" y="4565255"/>
            <a:ext cx="7766495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217" y="695010"/>
            <a:ext cx="7285600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6532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7234-2C6D-4845-A667-940A9CB85836}" type="datetime1">
              <a:rPr lang="en-US" smtClean="0"/>
              <a:t>5/18/2018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Piotr Godlewski Projekt systemu analizy danych dotyczących darowizn i darczyńców fundacji charytatywnej i ich prezentacji w kokpicie managerskim Warszawa, 2018-05-24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780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8437"/>
            <a:ext cx="776532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295180"/>
            <a:ext cx="7765322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3A1B45-810E-4A23-90B2-B31C1C5B09F5}" type="datetime1">
              <a:rPr lang="en-US" smtClean="0"/>
              <a:t>5/18/2018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Piotr Godlewski Projekt systemu analizy danych dotyczących darowizn i darczyńców fundacji charytatywnej i ich prezentacji w kokpicie managerskim Warszawa, 2018-05-24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544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3"/>
            <a:ext cx="6564224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304353"/>
            <a:ext cx="7765322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31010-B2DE-4153-96BD-DBCE4B5A3212}" type="datetime1">
              <a:rPr lang="en-US" smtClean="0"/>
              <a:t>5/18/2018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Piotr Godlewski Projekt systemu analizy danych dotyczących darowizn i darczyńców fundacji charytatywnej i ich prezentacji w kokpicie managerskim Warszawa, 2018-05-24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7459" y="87391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28359" y="293324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435546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2126943"/>
            <a:ext cx="7765322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9" y="4650556"/>
            <a:ext cx="776414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8E0E-E215-476F-B672-573789003B89}" type="datetime1">
              <a:rPr lang="en-US" smtClean="0"/>
              <a:t>5/18/2018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Piotr Godlewski Projekt systemu analizy danych dotyczących darowizn i darczyńców fundacji charytatywnej i ich prezentacji w kokpicie managerskim Warszawa, 2018-05-24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3954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5033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7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4929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4929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12A08-41C5-45A7-8BCF-ACCB3ECC2443}" type="datetime1">
              <a:rPr lang="en-US" smtClean="0"/>
              <a:t>5/18/2018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Piotr Godlewski Projekt systemu analizy danych dotyczących darowizn i darczyńców fundacji charytatywnej i ich prezentacji w kokpicie managerskim Warszawa, 2018-05-24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544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39" y="1826045"/>
            <a:ext cx="2529046" cy="1833558"/>
          </a:xfrm>
          <a:prstGeom prst="rect">
            <a:avLst/>
          </a:prstGeom>
        </p:spPr>
      </p:pic>
      <p:pic>
        <p:nvPicPr>
          <p:cNvPr id="28" name="Picture 27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813" y="1826045"/>
            <a:ext cx="2529046" cy="1833558"/>
          </a:xfrm>
          <a:prstGeom prst="rect">
            <a:avLst/>
          </a:prstGeom>
        </p:spPr>
      </p:pic>
      <p:pic>
        <p:nvPicPr>
          <p:cNvPr id="29" name="Picture 28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715" y="1826045"/>
            <a:ext cx="2529046" cy="1833558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6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63577" y="1938918"/>
            <a:ext cx="2319276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6" y="4480369"/>
            <a:ext cx="2475738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91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09307" y="1939094"/>
            <a:ext cx="2319276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75" y="4480368"/>
            <a:ext cx="2476753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5023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056774" y="1934432"/>
            <a:ext cx="2319276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4929" y="4480366"/>
            <a:ext cx="2475738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76A6B-095D-489E-9392-7009FDC94A03}" type="datetime1">
              <a:rPr lang="en-US" smtClean="0"/>
              <a:t>5/18/2018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Piotr Godlewski Projekt systemu analizy danych dotyczących darowizn i darczyńców fundacji charytatywnej i ich prezentacji w kokpicie managerskim Warszawa, 2018-05-24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603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DB0A8-AB36-4596-AFE0-8C2A8F745D48}" type="datetime1">
              <a:rPr lang="en-US" smtClean="0"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Piotr Godlewski Projekt systemu analizy danych dotyczących darowizn i darczyńców fundacji charytatywnej i ich prezentacji w kokpicie managerskim Warszawa, 2018-05-24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62830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7302" y="609600"/>
            <a:ext cx="1713365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7" y="609600"/>
            <a:ext cx="5937654" cy="5181601"/>
          </a:xfrm>
        </p:spPr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8953C-655D-4D91-8818-EB0A3DBA5ABA}" type="datetime1">
              <a:rPr lang="en-US" smtClean="0"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Piotr Godlewski Projekt systemu analizy danych dotyczących darowizn i darczyńców fundacji charytatywnej i ich prezentacji w kokpicie managerskim Warszawa, 2018-05-24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835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FD71888F-84C2-4888-971D-80D30DC2A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9" name="Symbol zastępczy stopki 8">
            <a:extLst>
              <a:ext uri="{FF2B5EF4-FFF2-40B4-BE49-F238E27FC236}">
                <a16:creationId xmlns:a16="http://schemas.microsoft.com/office/drawing/2014/main" id="{BAE10713-AEE3-439F-9D06-29C77A7B3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5346" y="5925808"/>
            <a:ext cx="7469825" cy="365125"/>
          </a:xfrm>
        </p:spPr>
        <p:txBody>
          <a:bodyPr/>
          <a:lstStyle/>
          <a:p>
            <a:r>
              <a:rPr lang="pl-PL" dirty="0"/>
              <a:t>Piotr Godlewski </a:t>
            </a:r>
          </a:p>
          <a:p>
            <a:r>
              <a:rPr lang="pl-PL" dirty="0"/>
              <a:t>Projekt systemu analizy danych dotyczących darowizn i darczyńców fundacji charytatywnej i ich prezentacji w kokpicie managerskim </a:t>
            </a:r>
          </a:p>
          <a:p>
            <a:r>
              <a:rPr lang="pl-PL" dirty="0"/>
              <a:t>Warszawa, 2018-05-24</a:t>
            </a:r>
            <a:endParaRPr lang="en-US" dirty="0"/>
          </a:p>
        </p:txBody>
      </p:sp>
      <p:sp>
        <p:nvSpPr>
          <p:cNvPr id="10" name="Symbol zastępczy numeru slajdu 9">
            <a:extLst>
              <a:ext uri="{FF2B5EF4-FFF2-40B4-BE49-F238E27FC236}">
                <a16:creationId xmlns:a16="http://schemas.microsoft.com/office/drawing/2014/main" id="{FF2B5C4F-F453-401F-A66A-A660E5E93E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55172" y="5925808"/>
            <a:ext cx="295496" cy="365125"/>
          </a:xfrm>
        </p:spPr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79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1" y="1761068"/>
            <a:ext cx="7192913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1" y="3589879"/>
            <a:ext cx="7192913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34C76-ED21-441A-8AED-3B2303FE8C05}" type="datetime1">
              <a:rPr lang="en-US" smtClean="0"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Piotr Godlewski Projekt systemu analizy danych dotyczących darowizn i darczyńców fundacji charytatywnej i ich prezentacji w kokpicie managerskim Warszawa, 2018-05-24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9888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7" y="1732449"/>
            <a:ext cx="3795373" cy="4058750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169" y="1732450"/>
            <a:ext cx="3798499" cy="4058751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BE34-BB34-4FC7-B820-6ED1D9626890}" type="datetime1">
              <a:rPr lang="en-US" smtClean="0"/>
              <a:t>5/18/2018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Piotr Godlewski Projekt systemu analizy danych dotyczących darowizn i darczyńców fundacji charytatywnej i ich prezentacji w kokpicie managerskim Warszawa, 2018-05-24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350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45" y="1770323"/>
            <a:ext cx="3787423" cy="4112953"/>
          </a:xfrm>
          <a:prstGeom prst="rect">
            <a:avLst/>
          </a:prstGeom>
        </p:spPr>
      </p:pic>
      <p:pic>
        <p:nvPicPr>
          <p:cNvPr id="14" name="Picture 13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245" y="1770323"/>
            <a:ext cx="3787423" cy="41129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404" y="1835254"/>
            <a:ext cx="3657258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404" y="2380138"/>
            <a:ext cx="365725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1835255"/>
            <a:ext cx="3671498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2380138"/>
            <a:ext cx="367149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3C768-1D38-4E51-99A6-6F956ED67DF6}" type="datetime1">
              <a:rPr lang="en-US" smtClean="0"/>
              <a:t>5/18/2018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Piotr Godlewski Projekt systemu analizy danych dotyczących darowizn i darczyńców fundacji charytatywnej i ich prezentacji w kokpicie managerskim Warszawa, 2018-05-24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813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3A82C-DA85-4F10-A66C-77991F95F81B}" type="datetime1">
              <a:rPr lang="en-US" smtClean="0"/>
              <a:t>5/18/2018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Piotr Godlewski Projekt systemu analizy danych dotyczących darowizn i darczyńców fundacji charytatywnej i ich prezentacji w kokpicie managerskim Warszawa, 2018-05-24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366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03EF-A30A-4FFC-9939-41F9E1866FCC}" type="datetime1">
              <a:rPr lang="en-US" smtClean="0"/>
              <a:t>5/18/2018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Piotr Godlewski Projekt systemu analizy danych dotyczących darowizn i darczyńców fundacji charytatywnej i ich prezentacji w kokpicie managerskim Warszawa, 2018-05-24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162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0"/>
            <a:ext cx="2780167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609600"/>
            <a:ext cx="4808943" cy="5181600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1518"/>
            <a:ext cx="2780167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3AA1E-CBA9-4841-B375-941A7AE1B3FA}" type="datetime1">
              <a:rPr lang="en-US" smtClean="0"/>
              <a:t>5/18/2018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Piotr Godlewski Projekt systemu analizy danych dotyczących darowizn i darczyńców fundacji charytatywnej i ich prezentacji w kokpicie managerskim Warszawa, 2018-05-24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394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ate-V2-S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987" y="609923"/>
            <a:ext cx="3428146" cy="52054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923"/>
            <a:ext cx="3924676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6728" y="743989"/>
            <a:ext cx="3165375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9261"/>
            <a:ext cx="3924676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2A9C8-05D1-4519-95DE-0831DC6CEFCE}" type="datetime1">
              <a:rPr lang="en-US" smtClean="0"/>
              <a:t>5/18/2018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/>
              <a:t>Piotr Godlewski Projekt systemu analizy danych dotyczących darowizn i darczyńców fundacji charytatywnej i ich prezentacji w kokpicie managerskim Warszawa, 2018-05-24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8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1732450"/>
            <a:ext cx="776532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1C89C00E-992E-41E6-B092-BDC7111D7704}" type="datetime1">
              <a:rPr lang="en-US" smtClean="0"/>
              <a:t>5/18/2018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r>
              <a:rPr lang="pl-PL"/>
              <a:t>Piotr Godlewski Projekt systemu analizy danych dotyczących darowizn i darczyńców fundacji charytatywnej i ich prezentacji w kokpicie managerskim Warszawa, 2018-05-24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DF28FB93-0A08-4E7D-8E63-9EFA29F1E09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227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  <p:sldLayoutId id="2147483872" r:id="rId12"/>
    <p:sldLayoutId id="2147483873" r:id="rId13"/>
    <p:sldLayoutId id="2147483874" r:id="rId14"/>
    <p:sldLayoutId id="2147483875" r:id="rId15"/>
    <p:sldLayoutId id="2147483876" r:id="rId16"/>
    <p:sldLayoutId id="2147483877" r:id="rId17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12DE4ACC-7AC7-4CC3-9162-9D4308832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900" indent="0" algn="ctr">
              <a:buNone/>
            </a:pPr>
            <a:r>
              <a:rPr lang="pl-PL" sz="3200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Projekt systemu analizy danych dotyczących darowizn i darczyńców fundacji charytatywnej i ich prezentacji w kokpicie managerskim </a:t>
            </a:r>
          </a:p>
          <a:p>
            <a:pPr marL="36900" indent="0" algn="ctr">
              <a:buNone/>
            </a:pPr>
            <a:endParaRPr lang="pl-PL" sz="32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marL="36900" indent="0" algn="r">
              <a:buNone/>
            </a:pPr>
            <a:r>
              <a:rPr lang="pl-PL" sz="2400" dirty="0">
                <a:solidFill>
                  <a:schemeClr val="tx1"/>
                </a:solidFill>
              </a:rPr>
              <a:t>Promotor: dr inż. Dariusz Pałka</a:t>
            </a:r>
            <a:endParaRPr lang="pl-PL" sz="3600" dirty="0">
              <a:solidFill>
                <a:schemeClr val="tx1"/>
              </a:solidFill>
            </a:endParaRPr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2B1964EE-D986-4201-BD51-36AE290CF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Tytuł pracy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A73F500-8E5A-45F6-9540-B7058CAC4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Piotr Godlewski </a:t>
            </a:r>
          </a:p>
          <a:p>
            <a:r>
              <a:rPr lang="pl-PL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Projekt systemu analizy danych dotyczących darowizn i darczyńców fundacji charytatywnej i ich prezentacji w kokpicie managerskim </a:t>
            </a:r>
          </a:p>
          <a:p>
            <a:r>
              <a:rPr lang="pl-PL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Warszawa, 2018-05-24</a:t>
            </a:r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F865DBEC-CF58-4269-8AF9-7CE0912E2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875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74977663-59CF-485A-B718-4A3BB2E628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Stworzenie narzędzia dla fundacji charytatywnej, które umożliwia integrację danych pochodzących z dwóch systemów wykorzystywanych przez fundację.</a:t>
            </a:r>
          </a:p>
          <a:p>
            <a:endParaRPr lang="pl-PL" dirty="0"/>
          </a:p>
          <a:p>
            <a:endParaRPr lang="pl-PL" dirty="0"/>
          </a:p>
          <a:p>
            <a:r>
              <a:rPr lang="pl-PL" dirty="0"/>
              <a:t>Umożliwienie lepszego poznania </a:t>
            </a:r>
            <a:r>
              <a:rPr lang="pl-PL" dirty="0" err="1"/>
              <a:t>zachowań</a:t>
            </a:r>
            <a:r>
              <a:rPr lang="pl-PL" dirty="0"/>
              <a:t> darczyńców a tym samym prowadzenie skuteczniejszych kampanii </a:t>
            </a:r>
            <a:r>
              <a:rPr lang="pl-PL" dirty="0" err="1"/>
              <a:t>fundraisingowych</a:t>
            </a:r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6CE4F3A9-9873-4A66-9CEE-533FCAA51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 pracy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DACE5144-C37C-4AF2-A075-5E435C029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schemeClr val="accent5">
                    <a:lumMod val="20000"/>
                    <a:lumOff val="80000"/>
                  </a:schemeClr>
                </a:solidFill>
              </a:rPr>
              <a:t>Piotr Godlewski </a:t>
            </a:r>
          </a:p>
          <a:p>
            <a:r>
              <a:rPr lang="pl-PL">
                <a:solidFill>
                  <a:schemeClr val="accent5">
                    <a:lumMod val="20000"/>
                    <a:lumOff val="80000"/>
                  </a:schemeClr>
                </a:solidFill>
              </a:rPr>
              <a:t>Projekt systemu analizy danych dotyczących darowizn i darczyńców fundacji charytatywnej i ich prezentacji w kokpicie managerskim </a:t>
            </a:r>
          </a:p>
          <a:p>
            <a:r>
              <a:rPr lang="pl-PL">
                <a:solidFill>
                  <a:schemeClr val="accent5">
                    <a:lumMod val="20000"/>
                    <a:lumOff val="80000"/>
                  </a:schemeClr>
                </a:solidFill>
              </a:rPr>
              <a:t>Warszawa, 2018-05-24</a:t>
            </a:r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BAB22DB-DED7-4E2A-9D0D-02FE8FDB5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094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48098B67-8869-47A2-8501-D9F0CD381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Przegląd dostępnej architektury hurtowni danych</a:t>
            </a:r>
          </a:p>
          <a:p>
            <a:r>
              <a:rPr lang="pl-PL" dirty="0"/>
              <a:t>Przegląd rynku narzędzi ETL</a:t>
            </a:r>
          </a:p>
          <a:p>
            <a:r>
              <a:rPr lang="pl-PL" dirty="0"/>
              <a:t>Przegląd rynku narzędzi do wizualizacji danych</a:t>
            </a:r>
          </a:p>
          <a:p>
            <a:r>
              <a:rPr lang="pl-PL" dirty="0"/>
              <a:t>Analiza danych źródłowych (dwa odrębne systemy CRM wykorzystywane przez fundację)</a:t>
            </a:r>
          </a:p>
          <a:p>
            <a:r>
              <a:rPr lang="pl-PL" dirty="0"/>
              <a:t>Modelowanie systemu</a:t>
            </a:r>
          </a:p>
          <a:p>
            <a:r>
              <a:rPr lang="pl-PL" dirty="0"/>
              <a:t>Projekt hurtowni danych</a:t>
            </a:r>
          </a:p>
          <a:p>
            <a:r>
              <a:rPr lang="pl-PL" dirty="0"/>
              <a:t>Projekt procesów ETL</a:t>
            </a:r>
          </a:p>
          <a:p>
            <a:r>
              <a:rPr lang="pl-PL" dirty="0"/>
              <a:t>Projekt raportów</a:t>
            </a:r>
          </a:p>
          <a:p>
            <a:r>
              <a:rPr lang="pl-PL" dirty="0"/>
              <a:t>Implementacja wybranych wymagań funkcjonalnych</a:t>
            </a:r>
          </a:p>
          <a:p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4764D23D-C644-4F9C-BD3A-12A801433C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Zakres pracy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146C33C-E79E-43DE-97DB-9886F9568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>
                <a:solidFill>
                  <a:schemeClr val="accent5">
                    <a:lumMod val="20000"/>
                    <a:lumOff val="80000"/>
                  </a:schemeClr>
                </a:solidFill>
              </a:rPr>
              <a:t>Piotr Godlewski </a:t>
            </a:r>
          </a:p>
          <a:p>
            <a:r>
              <a:rPr lang="pl-PL">
                <a:solidFill>
                  <a:schemeClr val="accent5">
                    <a:lumMod val="20000"/>
                    <a:lumOff val="80000"/>
                  </a:schemeClr>
                </a:solidFill>
              </a:rPr>
              <a:t>Projekt systemu analizy danych dotyczących darowizn i darczyńców fundacji charytatywnej i ich prezentacji w kokpicie managerskim </a:t>
            </a:r>
          </a:p>
          <a:p>
            <a:r>
              <a:rPr lang="pl-PL">
                <a:solidFill>
                  <a:schemeClr val="accent5">
                    <a:lumMod val="20000"/>
                    <a:lumOff val="80000"/>
                  </a:schemeClr>
                </a:solidFill>
              </a:rPr>
              <a:t>Warszawa, 2018-05-24</a:t>
            </a:r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3312F8B-EF3D-450C-BFE7-7DAA66677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045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42363F83-46C6-46EB-A067-AC9E2D891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 pracy zrealizowano wymagania funkcjonalne przewidziane na etap pierwszy projektu to jest:</a:t>
            </a:r>
          </a:p>
          <a:p>
            <a:pPr lvl="1"/>
            <a:r>
              <a:rPr lang="pl-PL" dirty="0"/>
              <a:t>Projekt i implementację hurtowni danych</a:t>
            </a:r>
          </a:p>
          <a:p>
            <a:pPr lvl="1"/>
            <a:r>
              <a:rPr lang="pl-PL" dirty="0"/>
              <a:t>Projekt i implementację procesów ETL</a:t>
            </a:r>
          </a:p>
          <a:p>
            <a:pPr lvl="1"/>
            <a:r>
              <a:rPr lang="pl-PL" dirty="0"/>
              <a:t>Projekt i implementację warstwy raportowej</a:t>
            </a:r>
          </a:p>
          <a:p>
            <a:pPr lvl="1"/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0D1A3900-251A-4EF3-9F0D-4FABAA301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Zrealizowano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073C378-093D-4AB5-B3CB-3D28E2100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Piotr Godlewski </a:t>
            </a:r>
          </a:p>
          <a:p>
            <a:r>
              <a:rPr lang="pl-PL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Projekt systemu analizy danych dotyczących darowizn i darczyńców fundacji charytatywnej i ich prezentacji w kokpicie managerskim </a:t>
            </a:r>
          </a:p>
          <a:p>
            <a:r>
              <a:rPr lang="pl-PL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Warszawa, 2018-05-24</a:t>
            </a:r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02BF357-20C8-41DB-BAFA-5C104ED4A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74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2085F454-CF94-4FAA-875B-1233254CBB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Projektowanie:</a:t>
            </a:r>
          </a:p>
          <a:p>
            <a:pPr lvl="1"/>
            <a:r>
              <a:rPr lang="pl-PL" dirty="0"/>
              <a:t>Visual </a:t>
            </a:r>
            <a:r>
              <a:rPr lang="pl-PL" dirty="0" err="1"/>
              <a:t>Paradigm</a:t>
            </a:r>
            <a:r>
              <a:rPr lang="pl-PL" dirty="0"/>
              <a:t> 15.0 </a:t>
            </a:r>
          </a:p>
          <a:p>
            <a:pPr lvl="1"/>
            <a:r>
              <a:rPr lang="pl-PL" dirty="0"/>
              <a:t>Microsoft Visio 2016</a:t>
            </a:r>
          </a:p>
          <a:p>
            <a:r>
              <a:rPr lang="pl-PL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Programowanie:</a:t>
            </a:r>
          </a:p>
          <a:p>
            <a:pPr lvl="1"/>
            <a:r>
              <a:rPr lang="pl-PL" dirty="0"/>
              <a:t>Microsoft Visual Studio 2017 :</a:t>
            </a:r>
          </a:p>
          <a:p>
            <a:pPr lvl="2"/>
            <a:r>
              <a:rPr lang="pl-PL" dirty="0"/>
              <a:t>Data Tools – SQL Server Integration Services</a:t>
            </a:r>
          </a:p>
          <a:p>
            <a:pPr lvl="2"/>
            <a:r>
              <a:rPr lang="pl-PL" dirty="0"/>
              <a:t>SQL Server  Project              </a:t>
            </a:r>
          </a:p>
          <a:p>
            <a:pPr lvl="1"/>
            <a:r>
              <a:rPr lang="pl-PL" dirty="0"/>
              <a:t>SQL Server Management Studio</a:t>
            </a:r>
          </a:p>
          <a:p>
            <a:r>
              <a:rPr lang="pl-PL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Implementacja:</a:t>
            </a:r>
          </a:p>
          <a:p>
            <a:pPr lvl="1"/>
            <a:r>
              <a:rPr lang="pl-PL" dirty="0"/>
              <a:t>Microsoft SQL Server 2017</a:t>
            </a:r>
          </a:p>
          <a:p>
            <a:pPr lvl="1"/>
            <a:r>
              <a:rPr lang="pl-PL" dirty="0"/>
              <a:t>Microsoft Power BI</a:t>
            </a:r>
          </a:p>
          <a:p>
            <a:pPr lvl="1"/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2E24705-2652-4AEC-A7B9-1F1CF00BF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Wykorzystane technologie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0EB3D23-4F24-49AA-8570-7C5A4EE3C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Piotr Godlewski </a:t>
            </a:r>
          </a:p>
          <a:p>
            <a:r>
              <a:rPr lang="pl-PL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Projekt systemu analizy danych dotyczących darowizn i darczyńców fundacji charytatywnej i ich prezentacji w kokpicie managerskim </a:t>
            </a:r>
          </a:p>
          <a:p>
            <a:r>
              <a:rPr lang="pl-PL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Warszawa, 2018-05-24</a:t>
            </a:r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544F8CB-C3A3-44EA-B7B5-DC6AC0413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337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55EEDF8F-7F0F-4713-B08D-33A1B957DD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Wykorzystane techniki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75B85D28-A9C8-41F9-96EE-6CFC9E6F4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Piotr Godlewski </a:t>
            </a:r>
          </a:p>
          <a:p>
            <a:r>
              <a:rPr lang="pl-PL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Projekt systemu analizy danych dotyczących darowizn i darczyńców fundacji charytatywnej i ich prezentacji w kokpicie managerskim </a:t>
            </a:r>
          </a:p>
          <a:p>
            <a:r>
              <a:rPr lang="pl-PL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Warszawa, 2018-05-24</a:t>
            </a:r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6C06A6-F99C-4A12-84BF-9FA5E7403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0" name="Symbol zastępczy zawartości 1">
            <a:extLst>
              <a:ext uri="{FF2B5EF4-FFF2-40B4-BE49-F238E27FC236}">
                <a16:creationId xmlns:a16="http://schemas.microsoft.com/office/drawing/2014/main" id="{C9802B70-D1ED-4A6F-9842-10F25D3CB9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4058751"/>
          </a:xfrm>
        </p:spPr>
        <p:txBody>
          <a:bodyPr>
            <a:normAutofit/>
          </a:bodyPr>
          <a:lstStyle/>
          <a:p>
            <a:r>
              <a:rPr lang="pl-PL" sz="21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Projektowanie:</a:t>
            </a:r>
          </a:p>
          <a:p>
            <a:pPr lvl="1"/>
            <a:r>
              <a:rPr lang="pl-PL" sz="2100" dirty="0"/>
              <a:t>UML</a:t>
            </a:r>
          </a:p>
          <a:p>
            <a:pPr lvl="1"/>
            <a:r>
              <a:rPr lang="pl-PL" sz="2100" dirty="0"/>
              <a:t>BPM</a:t>
            </a:r>
          </a:p>
          <a:p>
            <a:r>
              <a:rPr lang="pl-PL" sz="2100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Modelowanie danych</a:t>
            </a:r>
          </a:p>
          <a:p>
            <a:pPr lvl="1"/>
            <a:r>
              <a:rPr lang="pl-PL" sz="2100" dirty="0"/>
              <a:t>Data </a:t>
            </a:r>
            <a:r>
              <a:rPr lang="pl-PL" sz="2100" dirty="0" err="1"/>
              <a:t>Vault</a:t>
            </a:r>
            <a:r>
              <a:rPr lang="pl-PL" sz="2100" dirty="0"/>
              <a:t> 2.0</a:t>
            </a:r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03080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54B9607A-513D-4ACA-B946-870348AED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pl-PL" dirty="0"/>
              <a:t>Przed przystąpieniem do programowania należy wcześniej przygotować dokument z mapowaniem pól źródłowych na docelowe wraz opisaniem transformacji</a:t>
            </a:r>
          </a:p>
          <a:p>
            <a:pPr lvl="1"/>
            <a:endParaRPr lang="pl-PL" dirty="0"/>
          </a:p>
          <a:p>
            <a:pPr lvl="1"/>
            <a:r>
              <a:rPr lang="pl-PL" dirty="0"/>
              <a:t>Technika modelowania danych niedostosowana do przedsiębiorstwa (pod warunkiem że rozpatrujemy jedynie oddział polski)</a:t>
            </a:r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pl-PL" dirty="0"/>
          </a:p>
          <a:p>
            <a:pPr lvl="1"/>
            <a:endParaRPr lang="pl-PL" dirty="0"/>
          </a:p>
        </p:txBody>
      </p:sp>
      <p:sp>
        <p:nvSpPr>
          <p:cNvPr id="3" name="Tytuł 2">
            <a:extLst>
              <a:ext uri="{FF2B5EF4-FFF2-40B4-BE49-F238E27FC236}">
                <a16:creationId xmlns:a16="http://schemas.microsoft.com/office/drawing/2014/main" id="{80A7683F-F1AA-42AE-BE0B-84FD8686C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Wnioski końcowe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D8718416-C954-4052-947B-BD4A22E9B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Piotr Godlewski </a:t>
            </a:r>
          </a:p>
          <a:p>
            <a:r>
              <a:rPr lang="pl-PL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Projekt systemu analizy danych dotyczących darowizn i darczyńców fundacji charytatywnej i ich prezentacji w kokpicie managerskim </a:t>
            </a:r>
          </a:p>
          <a:p>
            <a:r>
              <a:rPr lang="pl-PL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Warszawa, 2018-05-24</a:t>
            </a:r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9C77B24-9189-4A64-B570-7763A40E3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9663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id="{80A7683F-F1AA-42AE-BE0B-84FD8686C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4983126"/>
          </a:xfrm>
        </p:spPr>
        <p:txBody>
          <a:bodyPr/>
          <a:lstStyle/>
          <a:p>
            <a:r>
              <a:rPr lang="pl-PL" dirty="0"/>
              <a:t>Dziękuję za uwagę</a:t>
            </a: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D8718416-C954-4052-947B-BD4A22E9B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Piotr Godlewski </a:t>
            </a:r>
          </a:p>
          <a:p>
            <a:r>
              <a:rPr lang="pl-PL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Projekt systemu analizy danych dotyczących darowizn i darczyńców fundacji charytatywnej i ich prezentacji w kokpicie managerskim </a:t>
            </a:r>
          </a:p>
          <a:p>
            <a:r>
              <a:rPr lang="pl-PL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Warszawa, 2018-05-24</a:t>
            </a:r>
            <a:endParaRPr lang="en-US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9C77B24-9189-4A64-B570-7763A40E3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728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Łupek">
  <a:themeElements>
    <a:clrScheme name="Czerwonofioletowy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Łupek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Łupek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43372978-11FE-4814-AC26-BC300187D8C7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TM04033929[[fn=Ciemny błękit]]</Template>
  <TotalTime>7107</TotalTime>
  <Words>393</Words>
  <Application>Microsoft Office PowerPoint</Application>
  <PresentationFormat>Pokaz na ekranie (4:3)</PresentationFormat>
  <Paragraphs>83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3" baseType="lpstr">
      <vt:lpstr>Calibri</vt:lpstr>
      <vt:lpstr>Calisto MT</vt:lpstr>
      <vt:lpstr>Trebuchet MS</vt:lpstr>
      <vt:lpstr>Wingdings 2</vt:lpstr>
      <vt:lpstr>Łupek</vt:lpstr>
      <vt:lpstr>Tytuł pracy</vt:lpstr>
      <vt:lpstr>Cel pracy</vt:lpstr>
      <vt:lpstr>Zakres pracy</vt:lpstr>
      <vt:lpstr>Zrealizowano</vt:lpstr>
      <vt:lpstr>Wykorzystane technologie</vt:lpstr>
      <vt:lpstr>Wykorzystane techniki</vt:lpstr>
      <vt:lpstr>Wnioski końcowe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Godlewski, Piotr</dc:creator>
  <cp:lastModifiedBy>Godlewski, Piotr</cp:lastModifiedBy>
  <cp:revision>15</cp:revision>
  <dcterms:created xsi:type="dcterms:W3CDTF">2018-05-18T18:03:01Z</dcterms:created>
  <dcterms:modified xsi:type="dcterms:W3CDTF">2018-05-23T16:30:47Z</dcterms:modified>
</cp:coreProperties>
</file>