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2" r:id="rId7"/>
    <p:sldId id="266" r:id="rId8"/>
    <p:sldId id="267" r:id="rId9"/>
    <p:sldId id="268" r:id="rId10"/>
    <p:sldId id="269" r:id="rId11"/>
    <p:sldId id="263" r:id="rId12"/>
    <p:sldId id="264" r:id="rId13"/>
    <p:sldId id="270" r:id="rId14"/>
    <p:sldId id="277" r:id="rId15"/>
    <p:sldId id="275" r:id="rId16"/>
    <p:sldId id="274" r:id="rId17"/>
    <p:sldId id="278" r:id="rId18"/>
    <p:sldId id="265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736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814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865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40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089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9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515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6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81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975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667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6695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403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94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57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221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23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A2918F-8823-432A-8575-6540AACAF4C2}" type="datetimeFigureOut">
              <a:rPr lang="pl-PL" smtClean="0"/>
              <a:t>2017-04-03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169EFE-C2B7-403F-BA1A-6BA6005AD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236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89028" y="5081451"/>
            <a:ext cx="7197726" cy="1323702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autor: DARIA KOZIŃSKA</a:t>
            </a:r>
          </a:p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Promotor: mgr inż. Andrzej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Ptasznik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966651" y="718457"/>
            <a:ext cx="106201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IMPLEMENTACJA SZKOLENIOWEJ BAZY DANYCH DO REJESTRACJI ZDARZEŃ W SYSTEMIE BANKOWYM </a:t>
            </a:r>
            <a:b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GENERATOREM DANYCH </a:t>
            </a:r>
            <a:b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MODUŁEM ANALITYCZNYM.</a:t>
            </a:r>
            <a:endParaRPr lang="pl-P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4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/>
          <p:nvPr/>
        </p:nvPicPr>
        <p:blipFill>
          <a:blip r:embed="rId2"/>
          <a:stretch>
            <a:fillRect/>
          </a:stretch>
        </p:blipFill>
        <p:spPr>
          <a:xfrm>
            <a:off x="1730828" y="1373322"/>
            <a:ext cx="8641080" cy="51581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87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TABELE BAZY DANYCH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934" y="1625274"/>
            <a:ext cx="2520996" cy="129366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5616" y="4670413"/>
            <a:ext cx="2985632" cy="128451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291" y="1656881"/>
            <a:ext cx="3502070" cy="123045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8237" y="4777094"/>
            <a:ext cx="3258179" cy="107115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29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103119"/>
            <a:ext cx="10731137" cy="4258491"/>
          </a:xfrm>
        </p:spPr>
        <p:txBody>
          <a:bodyPr anchor="t">
            <a:normAutofit/>
          </a:bodyPr>
          <a:lstStyle/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INTERFEJS WYBORU RAPORTU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KLIENTÓW GLOBAL CREDIT BANK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OPERACJI BANKOMATOWYCH: STYCZEŃ 2017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LISTA KLIENTÓW: STATUSY KART I KONT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DANE KLIENTA WEDŁUG TYPU KLIENTA I WOJEWÓDZTWA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ILOŚĆ ZAŁOŻONYCH KONT OD 2000 ROKU WZGLĘDEM TYPU KONTA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119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az 5"/>
          <p:cNvPicPr/>
          <p:nvPr/>
        </p:nvPicPr>
        <p:blipFill>
          <a:blip r:embed="rId2"/>
          <a:stretch>
            <a:fillRect/>
          </a:stretch>
        </p:blipFill>
        <p:spPr>
          <a:xfrm>
            <a:off x="2449467" y="1632857"/>
            <a:ext cx="7504430" cy="440476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90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0139" y="1658983"/>
            <a:ext cx="10656798" cy="414092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298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/>
          <p:nvPr/>
        </p:nvPicPr>
        <p:blipFill>
          <a:blip r:embed="rId2"/>
          <a:stretch>
            <a:fillRect/>
          </a:stretch>
        </p:blipFill>
        <p:spPr>
          <a:xfrm>
            <a:off x="626518" y="1753008"/>
            <a:ext cx="10849700" cy="402077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88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60455" y="1323976"/>
            <a:ext cx="6981825" cy="515520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306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/>
          <p:nvPr/>
        </p:nvPicPr>
        <p:blipFill>
          <a:blip r:embed="rId2"/>
          <a:stretch>
            <a:fillRect/>
          </a:stretch>
        </p:blipFill>
        <p:spPr>
          <a:xfrm>
            <a:off x="1157967" y="1502228"/>
            <a:ext cx="9945461" cy="496388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08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ROZWÓJ projektu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1685109"/>
            <a:ext cx="10731137" cy="4676502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MOŻLIWOŚĆ ROZSZERZENIA ASORTYMENTU OFEROWANEGO PRZEZ BANK:</a:t>
            </a:r>
          </a:p>
          <a:p>
            <a:pPr lvl="1">
              <a:buFontTx/>
              <a:buChar char="-"/>
            </a:pPr>
            <a:r>
              <a:rPr lang="pl-PL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UBEZPIECZENIA NA ŻYCIE</a:t>
            </a:r>
          </a:p>
          <a:p>
            <a:pPr lvl="1">
              <a:buFontTx/>
              <a:buChar char="-"/>
            </a:pPr>
            <a:r>
              <a:rPr lang="pl-PL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KREDYTY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WERYFIKACJI ZDOLNOŚCI KREDYTOWEJ 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SPŁATY KREDYTU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TRANSAKCJE MIĘDZYBANKOWE I MIĘDZYNARODOWE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 KURSU WALUT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1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i wnioski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508069"/>
            <a:ext cx="10731137" cy="3853542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POSZERZENIE WIEDZY NA TEMAT BANKOWOŚCI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ZREALIZOWANIE WYZNACZONYCH ZAŁOŻEŃ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ZAPOZNANIE SIĘ Z NOWYMI MOŻLIWOŚCIAMI TECHNOLOGICZNYMI</a:t>
            </a:r>
          </a:p>
          <a:p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290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04556" y="1502229"/>
            <a:ext cx="4803866" cy="4676502"/>
          </a:xfrm>
        </p:spPr>
        <p:txBody>
          <a:bodyPr anchor="t">
            <a:normAutofit/>
          </a:bodyPr>
          <a:lstStyle/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UZASADNIENIE TEMATU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I ZAKRES PRACY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DIAGRAMY UML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GENERATORY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TABELE BAZY DANYCH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RAPORTY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ROZWÓJ PROJEKTU</a:t>
            </a:r>
          </a:p>
          <a:p>
            <a:pPr algn="just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I WNIOSKI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65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UZASADNIENIE TEMATU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15737" y="2743199"/>
            <a:ext cx="8321040" cy="3618411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ZAINTERESOWANIE TEMATYKĄ BANKOWĄ:</a:t>
            </a:r>
          </a:p>
          <a:p>
            <a:pPr lvl="1">
              <a:buFontTx/>
              <a:buChar char="-"/>
            </a:pPr>
            <a:r>
              <a:rPr lang="pl-PL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DYNAMICZNY ROZWÓJ BANKOWOŚCI</a:t>
            </a:r>
          </a:p>
          <a:p>
            <a:pPr lvl="1">
              <a:buFontTx/>
              <a:buChar char="-"/>
            </a:pPr>
            <a:r>
              <a:rPr lang="pl-PL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WPŁYW NA GOSPODARKĘ I SPOŁECZEŃSTWO</a:t>
            </a:r>
          </a:p>
          <a:p>
            <a:pPr lvl="1">
              <a:buFontTx/>
              <a:buChar char="-"/>
            </a:pPr>
            <a:endParaRPr lang="pl-PL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40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I ZAKRES PRACY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211" y="2573383"/>
            <a:ext cx="10437223" cy="3788227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ZAPROJEKTOWANIE SZKOLENIOWEJ BAZY DANYCH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IMPLEMENTACJA GENERATORÓW I MODUŁU ANALITYCZNEGO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KLIENCI BANKU W RÓŻNYCH PRZEDZIAŁACH WIEKOWYCH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UTWORZENIE KONTA BANKOWEGO </a:t>
            </a:r>
          </a:p>
        </p:txBody>
      </p:sp>
    </p:spTree>
    <p:extLst>
      <p:ext uri="{BB962C8B-B14F-4D97-AF65-F5344CB8AC3E}">
        <p14:creationId xmlns:p14="http://schemas.microsoft.com/office/powerpoint/2010/main" val="18320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I ZAKRES PRACY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023" y="2508069"/>
            <a:ext cx="10398034" cy="3853542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DEZAKTYWACJA </a:t>
            </a: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POSZCZEGÓLNYCH KONT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BANKOWYCH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ZAŁOŻENIE KARTY PŁATNICZEJ Z MOŻLIWOŚCIĄ DEZAKTYWACJI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GENEROWANIE OPERACJI BANKOWYCH</a:t>
            </a:r>
          </a:p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ZACHOWANIE DYNAMICZNOŚCI W BAZIE DANYCH</a:t>
            </a:r>
          </a:p>
        </p:txBody>
      </p:sp>
    </p:spTree>
    <p:extLst>
      <p:ext uri="{BB962C8B-B14F-4D97-AF65-F5344CB8AC3E}">
        <p14:creationId xmlns:p14="http://schemas.microsoft.com/office/powerpoint/2010/main" val="28414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DIAGRAMY UML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67989" y="2181498"/>
            <a:ext cx="8112034" cy="3566160"/>
          </a:xfrm>
        </p:spPr>
        <p:txBody>
          <a:bodyPr anchor="t">
            <a:normAutofit/>
          </a:bodyPr>
          <a:lstStyle/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 PRZYPADKÓW UŻYCIA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 CZYNNOŚCI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 SEKWENCJI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0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DIAGRAM czynności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4587" y="1362120"/>
            <a:ext cx="10893561" cy="51431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685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377439"/>
            <a:ext cx="10731137" cy="3984171"/>
          </a:xfrm>
        </p:spPr>
        <p:txBody>
          <a:bodyPr anchor="t">
            <a:normAutofit/>
          </a:bodyPr>
          <a:lstStyle/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 KLIENTÓW BANKU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 TWORZENIA KONT KLIENTÓW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 OPERACJI BANKOWYCH</a:t>
            </a:r>
          </a:p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 PRZEDŁUŻANIA KART</a:t>
            </a:r>
          </a:p>
          <a:p>
            <a:pPr algn="ctr"/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79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7714"/>
            <a:ext cx="10731137" cy="1284515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generatory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az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57299" y="1737360"/>
            <a:ext cx="9588137" cy="4389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92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lepienie niebieskie">
  <a:themeElements>
    <a:clrScheme name="Sklepienie niebieski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Sklepienie niebieski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klepienie niebiesk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Niebo</Template>
  <TotalTime>242</TotalTime>
  <Words>215</Words>
  <Application>Microsoft Office PowerPoint</Application>
  <PresentationFormat>Panoramiczny</PresentationFormat>
  <Paragraphs>65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Sklepienie niebieskie</vt:lpstr>
      <vt:lpstr>Prezentacja programu PowerPoint</vt:lpstr>
      <vt:lpstr>AGENDA</vt:lpstr>
      <vt:lpstr>UZASADNIENIE TEMATU</vt:lpstr>
      <vt:lpstr>CEL I ZAKRES PRACY</vt:lpstr>
      <vt:lpstr>CEL I ZAKRES PRACY</vt:lpstr>
      <vt:lpstr>DIAGRAMY UML</vt:lpstr>
      <vt:lpstr>DIAGRAM czynności</vt:lpstr>
      <vt:lpstr>generatory</vt:lpstr>
      <vt:lpstr>generatory</vt:lpstr>
      <vt:lpstr>generatory</vt:lpstr>
      <vt:lpstr>TABELE BAZY DANYCH</vt:lpstr>
      <vt:lpstr>RAPORTY</vt:lpstr>
      <vt:lpstr>RAPORTY</vt:lpstr>
      <vt:lpstr>RAPORTY</vt:lpstr>
      <vt:lpstr>RAPORTY</vt:lpstr>
      <vt:lpstr>RAPORTY</vt:lpstr>
      <vt:lpstr>RAPORTY</vt:lpstr>
      <vt:lpstr>ROZWÓJ projektu</vt:lpstr>
      <vt:lpstr>Podsumowanie i wnioski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bos</dc:creator>
  <cp:lastModifiedBy>bos</cp:lastModifiedBy>
  <cp:revision>30</cp:revision>
  <dcterms:created xsi:type="dcterms:W3CDTF">2017-03-30T09:55:21Z</dcterms:created>
  <dcterms:modified xsi:type="dcterms:W3CDTF">2017-04-02T23:19:15Z</dcterms:modified>
</cp:coreProperties>
</file>