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6" r:id="rId7"/>
    <p:sldId id="265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B7AF4-000A-43D2-8A41-1E790376D28A}" type="datetimeFigureOut">
              <a:rPr lang="pl-PL" smtClean="0"/>
              <a:t>19.03.2017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23C15-C09A-4FCB-838C-59907B15E3E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23C15-C09A-4FCB-838C-59907B15E3E1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09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9214-C059-435B-8231-CE8EF696F72F}" type="datetime1">
              <a:rPr lang="pl-PL" smtClean="0"/>
              <a:t>19.03.2017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Autor: Krzysztof Dobrzyński</a:t>
            </a:r>
            <a:endParaRPr lang="pl-PL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9E14-0045-4104-A1B7-D9B0C1C6960C}" type="datetime1">
              <a:rPr lang="pl-PL" smtClean="0"/>
              <a:t>19.03.2017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Autor: Krzysztof Dobrzyński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17D77-B77C-436F-B6BC-3F62FE58F019}" type="datetime1">
              <a:rPr lang="pl-PL" smtClean="0"/>
              <a:t>19.03.2017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Autor: Krzysztof Dobrzyński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A814-C48C-4B35-B776-E5C8C15D8F82}" type="datetime1">
              <a:rPr lang="pl-PL" smtClean="0"/>
              <a:t>19.03.2017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Autor: Krzysztof Dobrzyński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A810-9998-414A-B4AB-83DEB884BEA0}" type="datetime1">
              <a:rPr lang="pl-PL" smtClean="0"/>
              <a:t>19.03.2017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Autor: Krzysztof Dobrzyński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2A2C-4B62-41F1-AEA8-72C447F3E55F}" type="datetime1">
              <a:rPr lang="pl-PL" smtClean="0"/>
              <a:t>19.03.2017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Autor: Krzysztof Dobrzyński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3145A-6914-4601-8DCD-FBBFDB9834BE}" type="datetime1">
              <a:rPr lang="pl-PL" smtClean="0"/>
              <a:t>19.03.2017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Autor: Krzysztof Dobrzyński</a:t>
            </a: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4427-410A-45EF-BDE9-89C13F1735BA}" type="datetime1">
              <a:rPr lang="pl-PL" smtClean="0"/>
              <a:t>19.03.2017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Autor: Krzysztof Dobrzyński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2E2D-1309-4FC3-B6D8-CB74394725B1}" type="datetime1">
              <a:rPr lang="pl-PL" smtClean="0"/>
              <a:t>19.03.2017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Autor: Krzysztof Dobrzyński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A225-C52F-4248-AA19-460F65BF522C}" type="datetime1">
              <a:rPr lang="pl-PL" smtClean="0"/>
              <a:t>19.03.2017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Autor: Krzysztof Dobrzyński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308A-4C45-4F02-94F0-E761322BFDAB}" type="datetime1">
              <a:rPr lang="pl-PL" smtClean="0"/>
              <a:t>19.03.2017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Autor: Krzysztof Dobrzyński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4B6485-6F1C-4D75-B669-181B7753D78B}" type="datetime1">
              <a:rPr lang="pl-PL" smtClean="0"/>
              <a:t>19.03.2017</a:t>
            </a:fld>
            <a:endParaRPr lang="pl-P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pl-PL" smtClean="0"/>
              <a:t>Autor: Krzysztof Dobrzyński</a:t>
            </a:r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57200" y="1916832"/>
            <a:ext cx="8305800" cy="14981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i implementacja </a:t>
            </a:r>
            <a:br>
              <a:rPr lang="pl-PL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komunikatora internetowego</a:t>
            </a:r>
            <a:endParaRPr lang="pl-PL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57200" y="5445224"/>
            <a:ext cx="8305800" cy="792088"/>
          </a:xfrm>
        </p:spPr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Promotor:  dr hab. Grabowski Michał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0" y="696894"/>
            <a:ext cx="9144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Krzysztof Dobrzyński</a:t>
            </a:r>
            <a:endParaRPr lang="pl-PL" sz="23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65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A814-C48C-4B35-B776-E5C8C15D8F82}" type="datetime1">
              <a:rPr lang="pl-PL" smtClean="0"/>
              <a:t>19.03.2017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Autor: Krzysztof Dobrzyński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10</a:t>
            </a:fld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0" y="249289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Dziękuję  za  uwagę</a:t>
            </a:r>
            <a:endParaRPr lang="pl-PL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786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22920"/>
          </a:xfrm>
        </p:spPr>
        <p:txBody>
          <a:bodyPr/>
          <a:lstStyle/>
          <a:p>
            <a:pPr algn="ctr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  PRACY</a:t>
            </a:r>
            <a:endParaRPr lang="pl-P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096344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Celem pracy było rozwiązanie problemu, który dotyczy komunikacji w czasie rzeczywistym między użytkownikami a także stworzenie systemu komputerowego, który rozwiązuje ten problem.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6A23-7ED3-4D9E-945C-6E23698131C6}" type="datetime1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19.03.2017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Autor: Krzysztof Dobrzyński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7361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94928"/>
          </a:xfrm>
        </p:spPr>
        <p:txBody>
          <a:bodyPr>
            <a:normAutofit/>
          </a:bodyPr>
          <a:lstStyle/>
          <a:p>
            <a:pPr algn="ctr"/>
            <a:r>
              <a:rPr lang="pl-P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PODSTAWOWA  FUNKCJONALNOŚĆ</a:t>
            </a:r>
            <a:endParaRPr lang="pl-PL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Użytkownik:</a:t>
            </a:r>
          </a:p>
          <a:p>
            <a:pPr marL="822960" lvl="1" indent="-457200">
              <a:buClr>
                <a:schemeClr val="accent2"/>
              </a:buClr>
              <a:buFont typeface="+mj-lt"/>
              <a:buAutoNum type="arabicPeriod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Zalogowanie się na serwer</a:t>
            </a:r>
          </a:p>
          <a:p>
            <a:pPr marL="822960" lvl="1" indent="-457200">
              <a:buClr>
                <a:schemeClr val="accent2"/>
              </a:buClr>
              <a:buFont typeface="+mj-lt"/>
              <a:buAutoNum type="arabicPeriod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Wysłanie wiadomości</a:t>
            </a:r>
          </a:p>
          <a:p>
            <a:pPr marL="822960" lvl="1" indent="-457200">
              <a:buClr>
                <a:schemeClr val="accent2"/>
              </a:buClr>
              <a:buFont typeface="+mj-lt"/>
              <a:buAutoNum type="arabicPeriod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Sprawdzenie nowych wiadomości</a:t>
            </a:r>
          </a:p>
          <a:p>
            <a:pPr marL="822960" lvl="1" indent="-457200">
              <a:buClr>
                <a:schemeClr val="accent2"/>
              </a:buClr>
              <a:buFont typeface="+mj-lt"/>
              <a:buAutoNum type="arabicPeriod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Zapisanie serwera na liście ulubionych</a:t>
            </a:r>
          </a:p>
          <a:p>
            <a:pPr marL="822960" lvl="1" indent="-457200">
              <a:buClr>
                <a:schemeClr val="accent2"/>
              </a:buClr>
              <a:buFont typeface="+mj-lt"/>
              <a:buAutoNum type="arabicPeriod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Sprawdzenie osób znajdujących się w pokoju</a:t>
            </a:r>
          </a:p>
          <a:p>
            <a:pPr marL="822960" lvl="1" indent="-457200">
              <a:buClr>
                <a:schemeClr val="accent2"/>
              </a:buClr>
              <a:buFont typeface="+mj-lt"/>
              <a:buAutoNum type="arabicPeriod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Sprawdzenie historii rozmowy w wybranym dniu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/>
            <a:r>
              <a:rPr lang="pl-PL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Zarządca serwerem:</a:t>
            </a:r>
          </a:p>
          <a:p>
            <a:pPr marL="822960" lvl="2" indent="-457200">
              <a:buClr>
                <a:schemeClr val="accent2"/>
              </a:buClr>
              <a:buFont typeface="+mj-lt"/>
              <a:buAutoNum type="arabicPeriod"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Wystartowanie serwera</a:t>
            </a:r>
          </a:p>
          <a:p>
            <a:pPr marL="822960" lvl="2" indent="-457200">
              <a:buClr>
                <a:schemeClr val="accent2"/>
              </a:buClr>
              <a:buFont typeface="+mj-lt"/>
              <a:buAutoNum type="arabicPeriod"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Zarządzanie pokojami</a:t>
            </a:r>
          </a:p>
          <a:p>
            <a:pPr marL="822960" lvl="2" indent="-457200">
              <a:buClr>
                <a:schemeClr val="accent2"/>
              </a:buClr>
              <a:buFont typeface="+mj-lt"/>
              <a:buAutoNum type="arabicPeriod"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Podgląd bazy danych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66CD-47B2-4411-8327-921746F34590}" type="datetime1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19.03.2017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Autor: Krzysztof Dobrzyński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351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ARCHITEKTURA  APLIKACJI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07160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Zaprojektowany system został stworzony w architekturze klient-serwer. </a:t>
            </a:r>
          </a:p>
          <a:p>
            <a:pPr marL="0" indent="0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Elementy systemu:</a:t>
            </a:r>
          </a:p>
          <a:p>
            <a:pPr marL="880110" lvl="1" indent="-514350">
              <a:buClr>
                <a:schemeClr val="accent2"/>
              </a:buClr>
              <a:buFont typeface="+mj-lt"/>
              <a:buAutoNum type="arabicPeriod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Biblioteka</a:t>
            </a:r>
          </a:p>
          <a:p>
            <a:pPr marL="880110" lvl="1" indent="-514350">
              <a:buClr>
                <a:schemeClr val="accent2"/>
              </a:buClr>
              <a:buFont typeface="+mj-lt"/>
              <a:buAutoNum type="arabicPeriod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Serwer</a:t>
            </a:r>
          </a:p>
          <a:p>
            <a:pPr marL="880110" lvl="1" indent="-514350">
              <a:buClr>
                <a:schemeClr val="accent2"/>
              </a:buClr>
              <a:buFont typeface="+mj-lt"/>
              <a:buAutoNum type="arabicPeriod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Aplikacja desktopowa (klient)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A814-C48C-4B35-B776-E5C8C15D8F82}" type="datetime1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19.03.2017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Autor: Krzysztof Dobrzyński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4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800200"/>
          </a:xfrm>
        </p:spPr>
        <p:txBody>
          <a:bodyPr>
            <a:noAutofit/>
          </a:bodyPr>
          <a:lstStyle/>
          <a:p>
            <a:pPr algn="ctr"/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CIEKAWSZE  ZAGADNIENIA IMPLEMENTACYJNE</a:t>
            </a:r>
            <a:endParaRPr lang="pl-PL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03" y="2780928"/>
            <a:ext cx="3768008" cy="269143"/>
          </a:xfrm>
        </p:spPr>
      </p:pic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A814-C48C-4B35-B776-E5C8C15D8F82}" type="datetime1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19.03.2017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Autor: Krzysztof Dobrzyński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3933056"/>
            <a:ext cx="3672407" cy="247926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157192"/>
            <a:ext cx="7373692" cy="746417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107504" y="2276872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Delegat używany do komunikacji między wątkami.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107504" y="3436209"/>
            <a:ext cx="8515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Wątek, którego zadaniem jest sprawdzanie nowych wiadomości dla użytkownika.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107503" y="4738914"/>
            <a:ext cx="52787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Tworzenie nowego wątku oraz wystartowanie go.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56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800200"/>
          </a:xfrm>
        </p:spPr>
        <p:txBody>
          <a:bodyPr>
            <a:noAutofit/>
          </a:bodyPr>
          <a:lstStyle/>
          <a:p>
            <a:pPr algn="ctr"/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CIEKAWSZE  ZAGADNIENIA IMPLEMENTACYJNE</a:t>
            </a:r>
            <a:endParaRPr lang="pl-PL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A814-C48C-4B35-B776-E5C8C15D8F82}" type="datetime1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19.03.2017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Autor: Krzysztof Dobrzyński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245679" y="2260920"/>
            <a:ext cx="86626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Tworzenie nowego </a:t>
            </a:r>
            <a:r>
              <a:rPr lang="pl-PL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delegatu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którego zadaniem jest  obsługa nowych wiadomości.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Symbol zastępczy zawartości 1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77" y="2780928"/>
            <a:ext cx="5639587" cy="3181794"/>
          </a:xfrm>
        </p:spPr>
      </p:pic>
    </p:spTree>
    <p:extLst>
      <p:ext uri="{BB962C8B-B14F-4D97-AF65-F5344CB8AC3E}">
        <p14:creationId xmlns:p14="http://schemas.microsoft.com/office/powerpoint/2010/main" val="348235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800200"/>
          </a:xfrm>
        </p:spPr>
        <p:txBody>
          <a:bodyPr>
            <a:noAutofit/>
          </a:bodyPr>
          <a:lstStyle/>
          <a:p>
            <a:pPr algn="ctr"/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CIEKAWSZE  ZAGADNIENIA IMPLEMENTACYJNE</a:t>
            </a:r>
            <a:endParaRPr lang="pl-PL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225" y="4249241"/>
            <a:ext cx="6345656" cy="1325667"/>
          </a:xfrm>
        </p:spPr>
      </p:pic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A814-C48C-4B35-B776-E5C8C15D8F82}" type="datetime1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19.03.2017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Autor: Krzysztof Dobrzyński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246222"/>
            <a:ext cx="2304256" cy="1647298"/>
          </a:xfrm>
          <a:prstGeom prst="rect">
            <a:avLst/>
          </a:prstGeom>
        </p:spPr>
      </p:pic>
      <p:sp>
        <p:nvSpPr>
          <p:cNvPr id="10" name="pole tekstowe 9"/>
          <p:cNvSpPr txBox="1"/>
          <p:nvPr/>
        </p:nvSpPr>
        <p:spPr>
          <a:xfrm>
            <a:off x="323528" y="2492896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Interfejs „</a:t>
            </a:r>
            <a:r>
              <a:rPr lang="pl-PL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IProtocol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definiuje najwyższy poziom abstrakcji w odniesieniu do protokołów obsługiwanych przez stworzony system.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05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WYNIKI  TESTÓW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518" y="1935163"/>
            <a:ext cx="6832964" cy="4389437"/>
          </a:xfrm>
        </p:spPr>
      </p:pic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A814-C48C-4B35-B776-E5C8C15D8F82}" type="datetime1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19.03.2017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Autor: Krzysztof Dobrzyński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36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KIERUNKI  DALSZEGO  ROZWOJU APLIKACJI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387080"/>
          </a:xfrm>
        </p:spPr>
        <p:txBody>
          <a:bodyPr/>
          <a:lstStyle/>
          <a:p>
            <a:pPr algn="just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Możliwość przesyłania plików oraz archiwizacja ich po stronie serwera</a:t>
            </a:r>
          </a:p>
          <a:p>
            <a:pPr algn="just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Obsługa innych protokołów komunikacji</a:t>
            </a:r>
          </a:p>
          <a:p>
            <a:pPr algn="just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Mobilna wersja systemu na m.in. tablety lub telefony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A814-C48C-4B35-B776-E5C8C15D8F82}" type="datetime1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19.03.2017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Autor: Krzysztof Dobrzyński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34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170</TotalTime>
  <Words>247</Words>
  <Application>Microsoft Office PowerPoint</Application>
  <PresentationFormat>Pokaz na ekranie (4:3)</PresentationFormat>
  <Paragraphs>66</Paragraphs>
  <Slides>10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Przepływ</vt:lpstr>
      <vt:lpstr>Projekt i implementacja  komunikatora internetowego</vt:lpstr>
      <vt:lpstr>CEL  PRACY</vt:lpstr>
      <vt:lpstr>PODSTAWOWA  FUNKCJONALNOŚĆ</vt:lpstr>
      <vt:lpstr>ARCHITEKTURA  APLIKACJI</vt:lpstr>
      <vt:lpstr>CIEKAWSZE  ZAGADNIENIA IMPLEMENTACYJNE</vt:lpstr>
      <vt:lpstr>CIEKAWSZE  ZAGADNIENIA IMPLEMENTACYJNE</vt:lpstr>
      <vt:lpstr>CIEKAWSZE  ZAGADNIENIA IMPLEMENTACYJNE</vt:lpstr>
      <vt:lpstr>WYNIKI  TESTÓW</vt:lpstr>
      <vt:lpstr>KIERUNKI  DALSZEGO  ROZWOJU APLIKACJI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i implementacja komunikatora internetowego</dc:title>
  <dc:creator>Krzysztof Dobrzyński</dc:creator>
  <cp:lastModifiedBy>Krzysztof Dobrzyński</cp:lastModifiedBy>
  <cp:revision>48</cp:revision>
  <dcterms:created xsi:type="dcterms:W3CDTF">2017-02-28T20:04:25Z</dcterms:created>
  <dcterms:modified xsi:type="dcterms:W3CDTF">2017-03-19T10:08:23Z</dcterms:modified>
</cp:coreProperties>
</file>