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4" r:id="rId5"/>
    <p:sldId id="277" r:id="rId6"/>
    <p:sldId id="280" r:id="rId7"/>
    <p:sldId id="281" r:id="rId8"/>
    <p:sldId id="283" r:id="rId9"/>
    <p:sldId id="287" r:id="rId10"/>
    <p:sldId id="288" r:id="rId11"/>
    <p:sldId id="289" r:id="rId12"/>
    <p:sldId id="290" r:id="rId13"/>
    <p:sldId id="292" r:id="rId14"/>
    <p:sldId id="293" r:id="rId15"/>
    <p:sldId id="294" r:id="rId16"/>
    <p:sldId id="278" r:id="rId17"/>
    <p:sldId id="285" r:id="rId18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0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070-4E9C-4B8F-9F41-54844BD8E903}" type="datetimeFigureOut">
              <a:rPr lang="pl-PL" smtClean="0"/>
              <a:pPr/>
              <a:t>2016-11-23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D3BF-EF39-4E26-BF75-013620DE54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070-4E9C-4B8F-9F41-54844BD8E903}" type="datetimeFigureOut">
              <a:rPr lang="pl-PL" smtClean="0"/>
              <a:pPr/>
              <a:t>2016-11-23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D3BF-EF39-4E26-BF75-013620DE54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070-4E9C-4B8F-9F41-54844BD8E903}" type="datetimeFigureOut">
              <a:rPr lang="pl-PL" smtClean="0"/>
              <a:pPr/>
              <a:t>2016-11-23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D3BF-EF39-4E26-BF75-013620DE54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070-4E9C-4B8F-9F41-54844BD8E903}" type="datetimeFigureOut">
              <a:rPr lang="pl-PL" smtClean="0"/>
              <a:pPr/>
              <a:t>2016-11-23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D3BF-EF39-4E26-BF75-013620DE54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070-4E9C-4B8F-9F41-54844BD8E903}" type="datetimeFigureOut">
              <a:rPr lang="pl-PL" smtClean="0"/>
              <a:pPr/>
              <a:t>2016-11-23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D3BF-EF39-4E26-BF75-013620DE54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070-4E9C-4B8F-9F41-54844BD8E903}" type="datetimeFigureOut">
              <a:rPr lang="pl-PL" smtClean="0"/>
              <a:pPr/>
              <a:t>2016-11-23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D3BF-EF39-4E26-BF75-013620DE54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070-4E9C-4B8F-9F41-54844BD8E903}" type="datetimeFigureOut">
              <a:rPr lang="pl-PL" smtClean="0"/>
              <a:pPr/>
              <a:t>2016-11-23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D3BF-EF39-4E26-BF75-013620DE54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070-4E9C-4B8F-9F41-54844BD8E903}" type="datetimeFigureOut">
              <a:rPr lang="pl-PL" smtClean="0"/>
              <a:pPr/>
              <a:t>2016-11-23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D3BF-EF39-4E26-BF75-013620DE54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070-4E9C-4B8F-9F41-54844BD8E903}" type="datetimeFigureOut">
              <a:rPr lang="pl-PL" smtClean="0"/>
              <a:pPr/>
              <a:t>2016-11-23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D3BF-EF39-4E26-BF75-013620DE54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070-4E9C-4B8F-9F41-54844BD8E903}" type="datetimeFigureOut">
              <a:rPr lang="pl-PL" smtClean="0"/>
              <a:pPr/>
              <a:t>2016-11-23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D3BF-EF39-4E26-BF75-013620DE54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070-4E9C-4B8F-9F41-54844BD8E903}" type="datetimeFigureOut">
              <a:rPr lang="pl-PL" smtClean="0"/>
              <a:pPr/>
              <a:t>2016-11-23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D3BF-EF39-4E26-BF75-013620DE54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4A070-4E9C-4B8F-9F41-54844BD8E903}" type="datetimeFigureOut">
              <a:rPr lang="pl-PL" smtClean="0"/>
              <a:pPr/>
              <a:t>2016-11-23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0D3BF-EF39-4E26-BF75-013620DE545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2060848"/>
            <a:ext cx="8928992" cy="3096344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Koncepcja realizacji zintegrowanego systemu do monitorowania </a:t>
            </a:r>
            <a:br>
              <a:rPr lang="pl-PL" sz="4000" b="1" dirty="0" smtClean="0"/>
            </a:br>
            <a:r>
              <a:rPr lang="pl-PL" sz="4000" b="1" dirty="0" smtClean="0"/>
              <a:t>i zarządzania zagrożeniami w lokalnych sieciach teleinformatycznych</a:t>
            </a:r>
            <a:endParaRPr lang="pl-PL" sz="4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91680" y="5877272"/>
            <a:ext cx="6152728" cy="481608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Promotor: </a:t>
            </a:r>
            <a:r>
              <a:rPr lang="pl-PL" sz="2000" dirty="0" smtClean="0">
                <a:solidFill>
                  <a:schemeClr val="tx1"/>
                </a:solidFill>
              </a:rPr>
              <a:t>dr inż. Dariusz </a:t>
            </a:r>
            <a:r>
              <a:rPr lang="pl-PL" sz="2000" dirty="0" err="1" smtClean="0">
                <a:solidFill>
                  <a:schemeClr val="tx1"/>
                </a:solidFill>
              </a:rPr>
              <a:t>Chaładyniak</a:t>
            </a:r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91680" y="40466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Praca dyplomowa magisterska</a:t>
            </a:r>
          </a:p>
          <a:p>
            <a:pPr algn="ctr"/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Adam Markowski</a:t>
            </a:r>
            <a:endParaRPr lang="pl-PL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Konfiguracja</a:t>
            </a:r>
            <a:r>
              <a:rPr lang="en-US" sz="4000" dirty="0" smtClean="0"/>
              <a:t> Firewall</a:t>
            </a:r>
            <a:endParaRPr lang="pl-PL" sz="4000" i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D:\WWSI\PRACA MAGISTERSKA\jpg\polityka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16800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D:\WWSI\PRACA MAGISTERSKA\jpg\polityka 2 GU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61817"/>
            <a:ext cx="3663482" cy="629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IPsec</a:t>
            </a:r>
            <a:r>
              <a:rPr lang="en-US" sz="4000" dirty="0" smtClean="0"/>
              <a:t> VPN</a:t>
            </a:r>
            <a:endParaRPr lang="pl-PL" sz="4000" i="1" dirty="0"/>
          </a:p>
        </p:txBody>
      </p:sp>
      <p:pic>
        <p:nvPicPr>
          <p:cNvPr id="7" name="Symbol zastępczy zawartości 6" descr="D:\WWSI\PRACA MAGISTERSKA\VISIO\IPsec tunne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280920" cy="265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SSL VPN</a:t>
            </a:r>
            <a:endParaRPr lang="pl-PL" sz="4000" i="1" dirty="0"/>
          </a:p>
        </p:txBody>
      </p:sp>
      <p:pic>
        <p:nvPicPr>
          <p:cNvPr id="5" name="Obraz 4" descr="D:\WWSI\PRACA MAGISTERSKA\VISIO\SSL VPN tunne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20888"/>
            <a:ext cx="88821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Aplication</a:t>
            </a:r>
            <a:r>
              <a:rPr lang="en-US" sz="4000" dirty="0" smtClean="0"/>
              <a:t> Control</a:t>
            </a:r>
            <a:endParaRPr lang="pl-PL" sz="4000" i="1" dirty="0"/>
          </a:p>
        </p:txBody>
      </p:sp>
      <p:pic>
        <p:nvPicPr>
          <p:cNvPr id="4" name="Obraz 3" descr="D:\WWSI\PRACA MAGISTERSKA\jpg\application control gu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2120"/>
            <a:ext cx="8388424" cy="587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Web Filter</a:t>
            </a:r>
            <a:endParaRPr lang="pl-PL" sz="4000" i="1" dirty="0"/>
          </a:p>
        </p:txBody>
      </p:sp>
      <p:pic>
        <p:nvPicPr>
          <p:cNvPr id="5" name="Obraz 4" descr="D:\WWSI\PRACA MAGISTERSKA\jpg\web filtering GU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816424" cy="562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D:\WWSI\PRACA MAGISTERSKA\jpg\web filtering GUI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404857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FortiAnalyzer</a:t>
            </a:r>
            <a:endParaRPr lang="pl-PL" sz="4000" i="1" dirty="0"/>
          </a:p>
        </p:txBody>
      </p:sp>
      <p:pic>
        <p:nvPicPr>
          <p:cNvPr id="1026" name="Picture 2" descr="D:\WWSI\PRACA MAGISTERSKA\VISIO\magazynowanie logó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392619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9046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600" dirty="0" smtClean="0"/>
              <a:t>	</a:t>
            </a:r>
          </a:p>
          <a:p>
            <a:pPr>
              <a:lnSpc>
                <a:spcPct val="150000"/>
              </a:lnSpc>
              <a:buNone/>
            </a:pPr>
            <a:endParaRPr lang="pl-PL" sz="1600" dirty="0" smtClean="0"/>
          </a:p>
          <a:p>
            <a:pPr>
              <a:lnSpc>
                <a:spcPct val="150000"/>
              </a:lnSpc>
              <a:buNone/>
            </a:pPr>
            <a:endParaRPr lang="pl-PL" sz="1600" dirty="0" smtClean="0"/>
          </a:p>
          <a:p>
            <a:pPr>
              <a:lnSpc>
                <a:spcPct val="150000"/>
              </a:lnSpc>
              <a:buNone/>
            </a:pPr>
            <a:r>
              <a:rPr lang="pl-PL" sz="1600" dirty="0" smtClean="0"/>
              <a:t>	</a:t>
            </a:r>
            <a:r>
              <a:rPr lang="pl-PL" sz="2200" dirty="0" smtClean="0"/>
              <a:t>Celem pracy była realizacja systemu do monitorowania i zarządzania zagrożeniami w lokalnej sieci teleinformatycznej. Wykonano pełen projekt konfiguracji i wdrożenia systemu do sieci. Zbudowana sieć oraz zastosowane zabezpieczenia spełniają wszystkie normy i wymogi zabezpieczenia sieci teleinformatycznych. Cel postawiony w pracy został osiągnięty.</a:t>
            </a:r>
          </a:p>
          <a:p>
            <a:endParaRPr lang="pl-PL" sz="2200" dirty="0" smtClean="0"/>
          </a:p>
          <a:p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2592288"/>
          </a:xfrm>
        </p:spPr>
        <p:txBody>
          <a:bodyPr>
            <a:normAutofit/>
          </a:bodyPr>
          <a:lstStyle/>
          <a:p>
            <a:r>
              <a:rPr lang="pl-PL" sz="6000" dirty="0" smtClean="0"/>
              <a:t>Dziękuję Państwu </a:t>
            </a:r>
            <a:br>
              <a:rPr lang="pl-PL" sz="6000" dirty="0" smtClean="0"/>
            </a:br>
            <a:r>
              <a:rPr lang="pl-PL" sz="6000" dirty="0" smtClean="0"/>
              <a:t>za uwagę.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3717032"/>
            <a:ext cx="7859216" cy="2409131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500" b="1" dirty="0" smtClean="0">
                <a:latin typeface="Times New Roman" pitchFamily="18" charset="0"/>
                <a:cs typeface="Times New Roman" pitchFamily="18" charset="0"/>
              </a:rPr>
              <a:t>Cel pracy</a:t>
            </a:r>
            <a:endParaRPr lang="pl-PL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464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3400" dirty="0" smtClean="0"/>
              <a:t>Celem pracy było zaprojektowanie i wdrożenie zintegrowanego systemu do monitowania i zarządzania zagrożeniami w lokalnych sieciach teleinformatycznych z wykorzystaniem najnowszych standardów.</a:t>
            </a:r>
            <a:endParaRPr lang="pl-PL" sz="3400" dirty="0">
              <a:latin typeface="Times New Roman" pitchFamily="18" charset="0"/>
              <a:cs typeface="Times New Roman" pitchFamily="18" charset="0"/>
            </a:endParaRPr>
          </a:p>
          <a:p>
            <a:endParaRPr lang="pl-PL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1844824"/>
          </a:xfrm>
        </p:spPr>
        <p:txBody>
          <a:bodyPr>
            <a:normAutofit/>
          </a:bodyPr>
          <a:lstStyle/>
          <a:p>
            <a:r>
              <a:rPr lang="pl-PL" sz="4000" dirty="0" smtClean="0"/>
              <a:t>PRZEGLĄD METOD OCHRONY SIECI KOMPUTEROWYCH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Firewall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NAT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Bezpieczeństwo komunikacji w sieci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Kryptografia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Projekt sieci komputerowej</a:t>
            </a:r>
            <a:endParaRPr lang="pl-PL" b="1" dirty="0"/>
          </a:p>
        </p:txBody>
      </p:sp>
      <p:pic>
        <p:nvPicPr>
          <p:cNvPr id="2050" name="Picture 2" descr="D:\WWSI\PRACA MAGISTERSKA\VISIO\Topologia sieci T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923633" cy="534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Szczegółowa topologia sieci</a:t>
            </a:r>
            <a:endParaRPr lang="pl-PL" dirty="0"/>
          </a:p>
        </p:txBody>
      </p:sp>
      <p:pic>
        <p:nvPicPr>
          <p:cNvPr id="6" name="Symbol zastępczy zawartości 5" descr="D:\WWSI\PRACA MAGISTERSKA\VISIO\Topologia Sieci  schemat poglądowy Layer 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92899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pl-PL" dirty="0" smtClean="0"/>
              <a:t>Infrastruktura Serwerowa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 descr="D:\WWSI\PRACA MAGISTERSKA\VISIO\Serwery - przełączniki 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77686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86868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Sieć SAN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D:\WWSI\PRACA MAGISTERSKA\VISIO\topologia S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5689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460851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PROJEKT ZINTEGROWANEGO SYSTEMU DO MONITOROWANIA I ZARZĄDZANIA ZAGROŻENIAMI DLA ZAPROJEKTOWANEJ LOKLANEJ SIECI TELEINFORMATYCZNEJ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UTM </a:t>
            </a:r>
            <a:r>
              <a:rPr lang="pl-PL" sz="4000" dirty="0" smtClean="0"/>
              <a:t>- </a:t>
            </a:r>
            <a:r>
              <a:rPr lang="en-US" sz="4000" i="1" dirty="0" smtClean="0"/>
              <a:t>Unified Threat Management</a:t>
            </a:r>
            <a:endParaRPr lang="pl-PL" sz="4000" i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 descr="D:\WWSI\PRACA MAGISTERSKA\jpg\FortiGat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74</Words>
  <Application>Microsoft Office PowerPoint</Application>
  <PresentationFormat>Pokaz na ekranie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Koncepcja realizacji zintegrowanego systemu do monitorowania  i zarządzania zagrożeniami w lokalnych sieciach teleinformatycznych</vt:lpstr>
      <vt:lpstr>Cel pracy</vt:lpstr>
      <vt:lpstr>PRZEGLĄD METOD OCHRONY SIECI KOMPUTEROWYCH</vt:lpstr>
      <vt:lpstr>Projekt sieci komputerowej</vt:lpstr>
      <vt:lpstr>Szczegółowa topologia sieci</vt:lpstr>
      <vt:lpstr>Infrastruktura Serwerowa</vt:lpstr>
      <vt:lpstr>Sieć SAN</vt:lpstr>
      <vt:lpstr>PROJEKT ZINTEGROWANEGO SYSTEMU DO MONITOROWANIA I ZARZĄDZANIA ZAGROŻENIAMI DLA ZAPROJEKTOWANEJ LOKLANEJ SIECI TELEINFORMATYCZNEJ</vt:lpstr>
      <vt:lpstr>UTM - Unified Threat Management</vt:lpstr>
      <vt:lpstr>Konfiguracja Firewall</vt:lpstr>
      <vt:lpstr>IPsec VPN</vt:lpstr>
      <vt:lpstr>SSL VPN</vt:lpstr>
      <vt:lpstr>Aplication Control</vt:lpstr>
      <vt:lpstr>Web Filter</vt:lpstr>
      <vt:lpstr>FortiAnalyzer</vt:lpstr>
      <vt:lpstr>Podsumowanie</vt:lpstr>
      <vt:lpstr>Dziękuję Państwu  za uwagę.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Adam</dc:creator>
  <cp:lastModifiedBy>Adam</cp:lastModifiedBy>
  <cp:revision>79</cp:revision>
  <dcterms:created xsi:type="dcterms:W3CDTF">2014-07-18T09:43:21Z</dcterms:created>
  <dcterms:modified xsi:type="dcterms:W3CDTF">2016-11-23T07:59:51Z</dcterms:modified>
</cp:coreProperties>
</file>