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diagrams/data3.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15"/>
  </p:notesMasterIdLst>
  <p:sldIdLst>
    <p:sldId id="256" r:id="rId2"/>
    <p:sldId id="257" r:id="rId3"/>
    <p:sldId id="261" r:id="rId4"/>
    <p:sldId id="260" r:id="rId5"/>
    <p:sldId id="262" r:id="rId6"/>
    <p:sldId id="263" r:id="rId7"/>
    <p:sldId id="265" r:id="rId8"/>
    <p:sldId id="267" r:id="rId9"/>
    <p:sldId id="269" r:id="rId10"/>
    <p:sldId id="270" r:id="rId11"/>
    <p:sldId id="271" r:id="rId12"/>
    <p:sldId id="258" r:id="rId13"/>
    <p:sldId id="264" r:id="rId1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860" autoAdjust="0"/>
  </p:normalViewPr>
  <p:slideViewPr>
    <p:cSldViewPr snapToGrid="0">
      <p:cViewPr varScale="1">
        <p:scale>
          <a:sx n="66" d="100"/>
          <a:sy n="66" d="100"/>
        </p:scale>
        <p:origin x="-87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1F5C58-0EF5-41E9-A482-775BA24D810A}" type="doc">
      <dgm:prSet loTypeId="urn:microsoft.com/office/officeart/2005/8/layout/process1" loCatId="process" qsTypeId="urn:microsoft.com/office/officeart/2005/8/quickstyle/simple1" qsCatId="simple" csTypeId="urn:microsoft.com/office/officeart/2005/8/colors/accent1_2" csCatId="accent1" phldr="1"/>
      <dgm:spPr/>
    </dgm:pt>
    <dgm:pt modelId="{2995968C-4053-41F2-8571-3DC172B2B7D6}">
      <dgm:prSet phldrT="[Text]"/>
      <dgm:spPr/>
      <dgm:t>
        <a:bodyPr/>
        <a:lstStyle/>
        <a:p>
          <a:r>
            <a:rPr lang="pl-PL" dirty="0" smtClean="0"/>
            <a:t>Analiza</a:t>
          </a:r>
          <a:endParaRPr lang="pl-PL" dirty="0"/>
        </a:p>
      </dgm:t>
    </dgm:pt>
    <dgm:pt modelId="{AF657E84-C43F-4192-A8DE-C00751EB54B2}" type="parTrans" cxnId="{4A0B6560-0783-493B-B0CF-B1AEDFBA4169}">
      <dgm:prSet/>
      <dgm:spPr/>
      <dgm:t>
        <a:bodyPr/>
        <a:lstStyle/>
        <a:p>
          <a:endParaRPr lang="pl-PL"/>
        </a:p>
      </dgm:t>
    </dgm:pt>
    <dgm:pt modelId="{D84FD96D-2DEC-4E9D-B518-5FFDF6CCED8A}" type="sibTrans" cxnId="{4A0B6560-0783-493B-B0CF-B1AEDFBA4169}">
      <dgm:prSet/>
      <dgm:spPr/>
      <dgm:t>
        <a:bodyPr/>
        <a:lstStyle/>
        <a:p>
          <a:endParaRPr lang="pl-PL"/>
        </a:p>
      </dgm:t>
    </dgm:pt>
    <dgm:pt modelId="{94430602-9124-4185-B08F-874C46E8E6A3}">
      <dgm:prSet phldrT="[Text]"/>
      <dgm:spPr>
        <a:solidFill>
          <a:schemeClr val="accent3"/>
        </a:solidFill>
      </dgm:spPr>
      <dgm:t>
        <a:bodyPr/>
        <a:lstStyle/>
        <a:p>
          <a:r>
            <a:rPr lang="pl-PL" dirty="0" smtClean="0"/>
            <a:t>Modelowanie</a:t>
          </a:r>
          <a:endParaRPr lang="pl-PL" dirty="0"/>
        </a:p>
      </dgm:t>
    </dgm:pt>
    <dgm:pt modelId="{F7F3EDC3-026A-4688-8608-5B9EA83E193A}" type="parTrans" cxnId="{0670FF0E-B002-41E7-B7FD-36D61D43798E}">
      <dgm:prSet/>
      <dgm:spPr/>
      <dgm:t>
        <a:bodyPr/>
        <a:lstStyle/>
        <a:p>
          <a:endParaRPr lang="pl-PL"/>
        </a:p>
      </dgm:t>
    </dgm:pt>
    <dgm:pt modelId="{96E48369-F719-46ED-B39D-F14941CDE0A3}" type="sibTrans" cxnId="{0670FF0E-B002-41E7-B7FD-36D61D43798E}">
      <dgm:prSet/>
      <dgm:spPr/>
      <dgm:t>
        <a:bodyPr/>
        <a:lstStyle/>
        <a:p>
          <a:endParaRPr lang="pl-PL"/>
        </a:p>
      </dgm:t>
    </dgm:pt>
    <dgm:pt modelId="{749B3CDF-3564-4702-ADA0-758D3EB8C863}">
      <dgm:prSet phldrT="[Text]"/>
      <dgm:spPr>
        <a:solidFill>
          <a:schemeClr val="accent4"/>
        </a:solidFill>
      </dgm:spPr>
      <dgm:t>
        <a:bodyPr/>
        <a:lstStyle/>
        <a:p>
          <a:r>
            <a:rPr lang="pl-PL" dirty="0" smtClean="0"/>
            <a:t>Wskaźnik jakości</a:t>
          </a:r>
          <a:endParaRPr lang="pl-PL" dirty="0"/>
        </a:p>
      </dgm:t>
    </dgm:pt>
    <dgm:pt modelId="{8A027E47-9D2B-4199-A4B7-3B0F397F5396}" type="parTrans" cxnId="{4FD97000-1433-486D-8C55-D3F4BCCB584D}">
      <dgm:prSet/>
      <dgm:spPr/>
      <dgm:t>
        <a:bodyPr/>
        <a:lstStyle/>
        <a:p>
          <a:endParaRPr lang="pl-PL"/>
        </a:p>
      </dgm:t>
    </dgm:pt>
    <dgm:pt modelId="{2874BCF3-1F96-4E9D-ACEE-864CCB58DC43}" type="sibTrans" cxnId="{4FD97000-1433-486D-8C55-D3F4BCCB584D}">
      <dgm:prSet/>
      <dgm:spPr/>
      <dgm:t>
        <a:bodyPr/>
        <a:lstStyle/>
        <a:p>
          <a:endParaRPr lang="pl-PL"/>
        </a:p>
      </dgm:t>
    </dgm:pt>
    <dgm:pt modelId="{A6939D7B-BD4E-40E1-806C-1C08DEC3673A}" type="pres">
      <dgm:prSet presAssocID="{1A1F5C58-0EF5-41E9-A482-775BA24D810A}" presName="Name0" presStyleCnt="0">
        <dgm:presLayoutVars>
          <dgm:dir/>
          <dgm:resizeHandles val="exact"/>
        </dgm:presLayoutVars>
      </dgm:prSet>
      <dgm:spPr/>
    </dgm:pt>
    <dgm:pt modelId="{F346E9A7-C429-44C1-B5D9-52FB8957D487}" type="pres">
      <dgm:prSet presAssocID="{2995968C-4053-41F2-8571-3DC172B2B7D6}" presName="node" presStyleLbl="node1" presStyleIdx="0" presStyleCnt="3">
        <dgm:presLayoutVars>
          <dgm:bulletEnabled val="1"/>
        </dgm:presLayoutVars>
      </dgm:prSet>
      <dgm:spPr/>
      <dgm:t>
        <a:bodyPr/>
        <a:lstStyle/>
        <a:p>
          <a:endParaRPr lang="pl-PL"/>
        </a:p>
      </dgm:t>
    </dgm:pt>
    <dgm:pt modelId="{C8880FA6-E258-47F1-A14B-2171E2A207B5}" type="pres">
      <dgm:prSet presAssocID="{D84FD96D-2DEC-4E9D-B518-5FFDF6CCED8A}" presName="sibTrans" presStyleLbl="sibTrans2D1" presStyleIdx="0" presStyleCnt="2"/>
      <dgm:spPr/>
      <dgm:t>
        <a:bodyPr/>
        <a:lstStyle/>
        <a:p>
          <a:endParaRPr lang="pl-PL"/>
        </a:p>
      </dgm:t>
    </dgm:pt>
    <dgm:pt modelId="{9C2DA9BD-EE36-4253-913A-3713E4442FA8}" type="pres">
      <dgm:prSet presAssocID="{D84FD96D-2DEC-4E9D-B518-5FFDF6CCED8A}" presName="connectorText" presStyleLbl="sibTrans2D1" presStyleIdx="0" presStyleCnt="2"/>
      <dgm:spPr/>
      <dgm:t>
        <a:bodyPr/>
        <a:lstStyle/>
        <a:p>
          <a:endParaRPr lang="pl-PL"/>
        </a:p>
      </dgm:t>
    </dgm:pt>
    <dgm:pt modelId="{CDF07EB0-69DB-4117-A911-0D118CBA14DB}" type="pres">
      <dgm:prSet presAssocID="{94430602-9124-4185-B08F-874C46E8E6A3}" presName="node" presStyleLbl="node1" presStyleIdx="1" presStyleCnt="3">
        <dgm:presLayoutVars>
          <dgm:bulletEnabled val="1"/>
        </dgm:presLayoutVars>
      </dgm:prSet>
      <dgm:spPr/>
      <dgm:t>
        <a:bodyPr/>
        <a:lstStyle/>
        <a:p>
          <a:endParaRPr lang="pl-PL"/>
        </a:p>
      </dgm:t>
    </dgm:pt>
    <dgm:pt modelId="{6CAE7819-C318-431B-AB11-7EF597467DB5}" type="pres">
      <dgm:prSet presAssocID="{96E48369-F719-46ED-B39D-F14941CDE0A3}" presName="sibTrans" presStyleLbl="sibTrans2D1" presStyleIdx="1" presStyleCnt="2"/>
      <dgm:spPr/>
      <dgm:t>
        <a:bodyPr/>
        <a:lstStyle/>
        <a:p>
          <a:endParaRPr lang="pl-PL"/>
        </a:p>
      </dgm:t>
    </dgm:pt>
    <dgm:pt modelId="{875ABFAE-9BDF-49FC-B927-32A36E3EF9C3}" type="pres">
      <dgm:prSet presAssocID="{96E48369-F719-46ED-B39D-F14941CDE0A3}" presName="connectorText" presStyleLbl="sibTrans2D1" presStyleIdx="1" presStyleCnt="2"/>
      <dgm:spPr/>
      <dgm:t>
        <a:bodyPr/>
        <a:lstStyle/>
        <a:p>
          <a:endParaRPr lang="pl-PL"/>
        </a:p>
      </dgm:t>
    </dgm:pt>
    <dgm:pt modelId="{266B273D-3A35-4400-BEA9-2A03B3DAF596}" type="pres">
      <dgm:prSet presAssocID="{749B3CDF-3564-4702-ADA0-758D3EB8C863}" presName="node" presStyleLbl="node1" presStyleIdx="2" presStyleCnt="3">
        <dgm:presLayoutVars>
          <dgm:bulletEnabled val="1"/>
        </dgm:presLayoutVars>
      </dgm:prSet>
      <dgm:spPr/>
      <dgm:t>
        <a:bodyPr/>
        <a:lstStyle/>
        <a:p>
          <a:endParaRPr lang="pl-PL"/>
        </a:p>
      </dgm:t>
    </dgm:pt>
  </dgm:ptLst>
  <dgm:cxnLst>
    <dgm:cxn modelId="{7333EAF2-F3A2-4AD1-8786-EA4314782525}" type="presOf" srcId="{1A1F5C58-0EF5-41E9-A482-775BA24D810A}" destId="{A6939D7B-BD4E-40E1-806C-1C08DEC3673A}" srcOrd="0" destOrd="0" presId="urn:microsoft.com/office/officeart/2005/8/layout/process1"/>
    <dgm:cxn modelId="{5EAA84BA-D922-445B-85AE-24B2951998B5}" type="presOf" srcId="{2995968C-4053-41F2-8571-3DC172B2B7D6}" destId="{F346E9A7-C429-44C1-B5D9-52FB8957D487}" srcOrd="0" destOrd="0" presId="urn:microsoft.com/office/officeart/2005/8/layout/process1"/>
    <dgm:cxn modelId="{4FD97000-1433-486D-8C55-D3F4BCCB584D}" srcId="{1A1F5C58-0EF5-41E9-A482-775BA24D810A}" destId="{749B3CDF-3564-4702-ADA0-758D3EB8C863}" srcOrd="2" destOrd="0" parTransId="{8A027E47-9D2B-4199-A4B7-3B0F397F5396}" sibTransId="{2874BCF3-1F96-4E9D-ACEE-864CCB58DC43}"/>
    <dgm:cxn modelId="{57DD7399-E76D-445A-91B6-0A6E8F49A9B0}" type="presOf" srcId="{D84FD96D-2DEC-4E9D-B518-5FFDF6CCED8A}" destId="{9C2DA9BD-EE36-4253-913A-3713E4442FA8}" srcOrd="1" destOrd="0" presId="urn:microsoft.com/office/officeart/2005/8/layout/process1"/>
    <dgm:cxn modelId="{ADEB3B53-6688-4292-9677-47AC19AAB7CA}" type="presOf" srcId="{D84FD96D-2DEC-4E9D-B518-5FFDF6CCED8A}" destId="{C8880FA6-E258-47F1-A14B-2171E2A207B5}" srcOrd="0" destOrd="0" presId="urn:microsoft.com/office/officeart/2005/8/layout/process1"/>
    <dgm:cxn modelId="{06B078F9-F4E5-43EC-B1F4-0A80F2886D6A}" type="presOf" srcId="{749B3CDF-3564-4702-ADA0-758D3EB8C863}" destId="{266B273D-3A35-4400-BEA9-2A03B3DAF596}" srcOrd="0" destOrd="0" presId="urn:microsoft.com/office/officeart/2005/8/layout/process1"/>
    <dgm:cxn modelId="{C891189C-12FD-47E5-A08D-88914B43FC7E}" type="presOf" srcId="{96E48369-F719-46ED-B39D-F14941CDE0A3}" destId="{6CAE7819-C318-431B-AB11-7EF597467DB5}" srcOrd="0" destOrd="0" presId="urn:microsoft.com/office/officeart/2005/8/layout/process1"/>
    <dgm:cxn modelId="{4A0B6560-0783-493B-B0CF-B1AEDFBA4169}" srcId="{1A1F5C58-0EF5-41E9-A482-775BA24D810A}" destId="{2995968C-4053-41F2-8571-3DC172B2B7D6}" srcOrd="0" destOrd="0" parTransId="{AF657E84-C43F-4192-A8DE-C00751EB54B2}" sibTransId="{D84FD96D-2DEC-4E9D-B518-5FFDF6CCED8A}"/>
    <dgm:cxn modelId="{A59E9103-D6C1-4066-83E9-2DB6738978BB}" type="presOf" srcId="{96E48369-F719-46ED-B39D-F14941CDE0A3}" destId="{875ABFAE-9BDF-49FC-B927-32A36E3EF9C3}" srcOrd="1" destOrd="0" presId="urn:microsoft.com/office/officeart/2005/8/layout/process1"/>
    <dgm:cxn modelId="{F89529CB-07A6-441B-AE0D-6686E3687CEC}" type="presOf" srcId="{94430602-9124-4185-B08F-874C46E8E6A3}" destId="{CDF07EB0-69DB-4117-A911-0D118CBA14DB}" srcOrd="0" destOrd="0" presId="urn:microsoft.com/office/officeart/2005/8/layout/process1"/>
    <dgm:cxn modelId="{0670FF0E-B002-41E7-B7FD-36D61D43798E}" srcId="{1A1F5C58-0EF5-41E9-A482-775BA24D810A}" destId="{94430602-9124-4185-B08F-874C46E8E6A3}" srcOrd="1" destOrd="0" parTransId="{F7F3EDC3-026A-4688-8608-5B9EA83E193A}" sibTransId="{96E48369-F719-46ED-B39D-F14941CDE0A3}"/>
    <dgm:cxn modelId="{95EC238B-06C3-4D96-AE36-7635996EEC7A}" type="presParOf" srcId="{A6939D7B-BD4E-40E1-806C-1C08DEC3673A}" destId="{F346E9A7-C429-44C1-B5D9-52FB8957D487}" srcOrd="0" destOrd="0" presId="urn:microsoft.com/office/officeart/2005/8/layout/process1"/>
    <dgm:cxn modelId="{E5E5979E-01CB-42CD-89E4-59C1E8F25175}" type="presParOf" srcId="{A6939D7B-BD4E-40E1-806C-1C08DEC3673A}" destId="{C8880FA6-E258-47F1-A14B-2171E2A207B5}" srcOrd="1" destOrd="0" presId="urn:microsoft.com/office/officeart/2005/8/layout/process1"/>
    <dgm:cxn modelId="{B3DE5EB8-46C4-4F85-A055-B3CF1B20D4EF}" type="presParOf" srcId="{C8880FA6-E258-47F1-A14B-2171E2A207B5}" destId="{9C2DA9BD-EE36-4253-913A-3713E4442FA8}" srcOrd="0" destOrd="0" presId="urn:microsoft.com/office/officeart/2005/8/layout/process1"/>
    <dgm:cxn modelId="{1793410F-E948-425A-86BD-FC7BBA4CE0F5}" type="presParOf" srcId="{A6939D7B-BD4E-40E1-806C-1C08DEC3673A}" destId="{CDF07EB0-69DB-4117-A911-0D118CBA14DB}" srcOrd="2" destOrd="0" presId="urn:microsoft.com/office/officeart/2005/8/layout/process1"/>
    <dgm:cxn modelId="{684D4090-2F72-4759-ADDC-5634EFC21BD6}" type="presParOf" srcId="{A6939D7B-BD4E-40E1-806C-1C08DEC3673A}" destId="{6CAE7819-C318-431B-AB11-7EF597467DB5}" srcOrd="3" destOrd="0" presId="urn:microsoft.com/office/officeart/2005/8/layout/process1"/>
    <dgm:cxn modelId="{FEDD3214-280A-47C4-BFC5-F3A4EA6D1CB4}" type="presParOf" srcId="{6CAE7819-C318-431B-AB11-7EF597467DB5}" destId="{875ABFAE-9BDF-49FC-B927-32A36E3EF9C3}" srcOrd="0" destOrd="0" presId="urn:microsoft.com/office/officeart/2005/8/layout/process1"/>
    <dgm:cxn modelId="{FCE8A213-09F0-4509-B3D5-91EB8B6F06D7}" type="presParOf" srcId="{A6939D7B-BD4E-40E1-806C-1C08DEC3673A}" destId="{266B273D-3A35-4400-BEA9-2A03B3DAF596}" srcOrd="4"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5A152D-B211-4817-9999-EB03A870BB31}"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27F8D49-F842-4CC6-BA22-C34F333301D3}">
      <dgm:prSet phldrT="[Text]">
        <dgm:style>
          <a:lnRef idx="0">
            <a:schemeClr val="accent6"/>
          </a:lnRef>
          <a:fillRef idx="3">
            <a:schemeClr val="accent6"/>
          </a:fillRef>
          <a:effectRef idx="3">
            <a:schemeClr val="accent6"/>
          </a:effectRef>
          <a:fontRef idx="minor">
            <a:schemeClr val="lt1"/>
          </a:fontRef>
        </dgm:style>
      </dgm:prSet>
      <dgm:spPr>
        <a:solidFill>
          <a:schemeClr val="accent2"/>
        </a:solidFill>
      </dgm:spPr>
      <dgm:t>
        <a:bodyPr/>
        <a:lstStyle/>
        <a:p>
          <a:pPr algn="ctr"/>
          <a:r>
            <a:rPr lang="pl-PL"/>
            <a:t>Planuj</a:t>
          </a:r>
          <a:endParaRPr lang="en-US"/>
        </a:p>
      </dgm:t>
    </dgm:pt>
    <dgm:pt modelId="{86875C2C-07E0-4A4D-9388-9BE19640BA8E}" type="parTrans" cxnId="{ABAF8E1A-E236-456E-BADC-0C594C90F45F}">
      <dgm:prSet/>
      <dgm:spPr/>
      <dgm:t>
        <a:bodyPr/>
        <a:lstStyle/>
        <a:p>
          <a:pPr algn="ctr"/>
          <a:endParaRPr lang="en-US"/>
        </a:p>
      </dgm:t>
    </dgm:pt>
    <dgm:pt modelId="{E64CA60E-D88F-4870-BB8D-9D5499562DEA}" type="sibTrans" cxnId="{ABAF8E1A-E236-456E-BADC-0C594C90F45F}">
      <dgm:prSet/>
      <dgm:spPr/>
      <dgm:t>
        <a:bodyPr/>
        <a:lstStyle/>
        <a:p>
          <a:pPr algn="ctr"/>
          <a:endParaRPr lang="en-US"/>
        </a:p>
      </dgm:t>
    </dgm:pt>
    <dgm:pt modelId="{237BD6B1-89D4-49FB-973E-A576E93F4095}">
      <dgm:prSet phldrT="[Text]">
        <dgm:style>
          <a:lnRef idx="0">
            <a:schemeClr val="accent5"/>
          </a:lnRef>
          <a:fillRef idx="3">
            <a:schemeClr val="accent5"/>
          </a:fillRef>
          <a:effectRef idx="3">
            <a:schemeClr val="accent5"/>
          </a:effectRef>
          <a:fontRef idx="minor">
            <a:schemeClr val="lt1"/>
          </a:fontRef>
        </dgm:style>
      </dgm:prSet>
      <dgm:spPr>
        <a:solidFill>
          <a:schemeClr val="accent3"/>
        </a:solidFill>
      </dgm:spPr>
      <dgm:t>
        <a:bodyPr/>
        <a:lstStyle/>
        <a:p>
          <a:pPr algn="ctr"/>
          <a:r>
            <a:rPr lang="pl-PL" dirty="0"/>
            <a:t>Wykonaj</a:t>
          </a:r>
          <a:endParaRPr lang="en-US" dirty="0"/>
        </a:p>
      </dgm:t>
    </dgm:pt>
    <dgm:pt modelId="{981F8292-CB04-438A-8BFC-9CD3DF183220}" type="parTrans" cxnId="{F2E5DB8F-049D-4C2C-9C88-1961A79CF14D}">
      <dgm:prSet/>
      <dgm:spPr/>
      <dgm:t>
        <a:bodyPr/>
        <a:lstStyle/>
        <a:p>
          <a:pPr algn="ctr"/>
          <a:endParaRPr lang="en-US"/>
        </a:p>
      </dgm:t>
    </dgm:pt>
    <dgm:pt modelId="{7FBADE77-8F47-4BB0-9BF0-C014D0B16DEF}" type="sibTrans" cxnId="{F2E5DB8F-049D-4C2C-9C88-1961A79CF14D}">
      <dgm:prSet/>
      <dgm:spPr/>
      <dgm:t>
        <a:bodyPr/>
        <a:lstStyle/>
        <a:p>
          <a:pPr algn="ctr"/>
          <a:endParaRPr lang="en-US"/>
        </a:p>
      </dgm:t>
    </dgm:pt>
    <dgm:pt modelId="{31544960-9EAA-4684-8388-E3DF01481EDE}">
      <dgm:prSet phldrT="[Text]">
        <dgm:style>
          <a:lnRef idx="0">
            <a:schemeClr val="accent4"/>
          </a:lnRef>
          <a:fillRef idx="3">
            <a:schemeClr val="accent4"/>
          </a:fillRef>
          <a:effectRef idx="3">
            <a:schemeClr val="accent4"/>
          </a:effectRef>
          <a:fontRef idx="minor">
            <a:schemeClr val="lt1"/>
          </a:fontRef>
        </dgm:style>
      </dgm:prSet>
      <dgm:spPr>
        <a:solidFill>
          <a:schemeClr val="accent4"/>
        </a:solidFill>
      </dgm:spPr>
      <dgm:t>
        <a:bodyPr/>
        <a:lstStyle/>
        <a:p>
          <a:pPr algn="ctr"/>
          <a:r>
            <a:rPr lang="pl-PL"/>
            <a:t>Zbadaj</a:t>
          </a:r>
          <a:endParaRPr lang="en-US"/>
        </a:p>
      </dgm:t>
    </dgm:pt>
    <dgm:pt modelId="{A64DBE03-2D7E-4CEF-A545-A2B220D21377}" type="parTrans" cxnId="{FF9D8A41-24EF-4F26-8411-8DE1775D6680}">
      <dgm:prSet/>
      <dgm:spPr/>
      <dgm:t>
        <a:bodyPr/>
        <a:lstStyle/>
        <a:p>
          <a:pPr algn="ctr"/>
          <a:endParaRPr lang="en-US"/>
        </a:p>
      </dgm:t>
    </dgm:pt>
    <dgm:pt modelId="{2432A5A2-BC5C-4883-8DB1-3688056314FD}" type="sibTrans" cxnId="{FF9D8A41-24EF-4F26-8411-8DE1775D6680}">
      <dgm:prSet/>
      <dgm:spPr/>
      <dgm:t>
        <a:bodyPr/>
        <a:lstStyle/>
        <a:p>
          <a:pPr algn="ctr"/>
          <a:endParaRPr lang="en-US"/>
        </a:p>
      </dgm:t>
    </dgm:pt>
    <dgm:pt modelId="{5A35AD66-05BE-4BF3-911F-36BFDB495FBA}">
      <dgm:prSet phldrT="[Text]">
        <dgm:style>
          <a:lnRef idx="0">
            <a:schemeClr val="accent2"/>
          </a:lnRef>
          <a:fillRef idx="3">
            <a:schemeClr val="accent2"/>
          </a:fillRef>
          <a:effectRef idx="3">
            <a:schemeClr val="accent2"/>
          </a:effectRef>
          <a:fontRef idx="minor">
            <a:schemeClr val="lt1"/>
          </a:fontRef>
        </dgm:style>
      </dgm:prSet>
      <dgm:spPr>
        <a:solidFill>
          <a:schemeClr val="accent5"/>
        </a:solidFill>
      </dgm:spPr>
      <dgm:t>
        <a:bodyPr/>
        <a:lstStyle/>
        <a:p>
          <a:pPr algn="ctr"/>
          <a:r>
            <a:rPr lang="pl-PL"/>
            <a:t>Działaj</a:t>
          </a:r>
          <a:endParaRPr lang="en-US"/>
        </a:p>
      </dgm:t>
    </dgm:pt>
    <dgm:pt modelId="{94F05534-6124-4CFE-A4E6-48FE3FA99202}" type="parTrans" cxnId="{1F1B18AC-801D-45C6-98EC-ED9536ED7E71}">
      <dgm:prSet/>
      <dgm:spPr/>
      <dgm:t>
        <a:bodyPr/>
        <a:lstStyle/>
        <a:p>
          <a:pPr algn="ctr"/>
          <a:endParaRPr lang="en-US"/>
        </a:p>
      </dgm:t>
    </dgm:pt>
    <dgm:pt modelId="{486A506B-7594-4C3A-94C1-5063D0814540}" type="sibTrans" cxnId="{1F1B18AC-801D-45C6-98EC-ED9536ED7E71}">
      <dgm:prSet/>
      <dgm:spPr/>
      <dgm:t>
        <a:bodyPr/>
        <a:lstStyle/>
        <a:p>
          <a:pPr algn="ctr"/>
          <a:endParaRPr lang="en-US"/>
        </a:p>
      </dgm:t>
    </dgm:pt>
    <dgm:pt modelId="{F073C14A-507C-4205-8CF8-E864D8856692}" type="pres">
      <dgm:prSet presAssocID="{2A5A152D-B211-4817-9999-EB03A870BB31}" presName="cycle" presStyleCnt="0">
        <dgm:presLayoutVars>
          <dgm:dir/>
          <dgm:resizeHandles val="exact"/>
        </dgm:presLayoutVars>
      </dgm:prSet>
      <dgm:spPr/>
      <dgm:t>
        <a:bodyPr/>
        <a:lstStyle/>
        <a:p>
          <a:endParaRPr lang="en-US"/>
        </a:p>
      </dgm:t>
    </dgm:pt>
    <dgm:pt modelId="{DEE2DA41-0F9D-4CD4-B797-9EDB1CA7FB1A}" type="pres">
      <dgm:prSet presAssocID="{B27F8D49-F842-4CC6-BA22-C34F333301D3}" presName="node" presStyleLbl="node1" presStyleIdx="0" presStyleCnt="4">
        <dgm:presLayoutVars>
          <dgm:bulletEnabled val="1"/>
        </dgm:presLayoutVars>
      </dgm:prSet>
      <dgm:spPr/>
      <dgm:t>
        <a:bodyPr/>
        <a:lstStyle/>
        <a:p>
          <a:endParaRPr lang="en-US"/>
        </a:p>
      </dgm:t>
    </dgm:pt>
    <dgm:pt modelId="{3E79350D-1E1E-4A16-B560-B2E15FC45B97}" type="pres">
      <dgm:prSet presAssocID="{E64CA60E-D88F-4870-BB8D-9D5499562DEA}" presName="sibTrans" presStyleLbl="sibTrans2D1" presStyleIdx="0" presStyleCnt="4"/>
      <dgm:spPr/>
      <dgm:t>
        <a:bodyPr/>
        <a:lstStyle/>
        <a:p>
          <a:endParaRPr lang="en-US"/>
        </a:p>
      </dgm:t>
    </dgm:pt>
    <dgm:pt modelId="{451638E8-0D71-4DE8-80AB-52C9C11C0B0E}" type="pres">
      <dgm:prSet presAssocID="{E64CA60E-D88F-4870-BB8D-9D5499562DEA}" presName="connectorText" presStyleLbl="sibTrans2D1" presStyleIdx="0" presStyleCnt="4"/>
      <dgm:spPr/>
      <dgm:t>
        <a:bodyPr/>
        <a:lstStyle/>
        <a:p>
          <a:endParaRPr lang="en-US"/>
        </a:p>
      </dgm:t>
    </dgm:pt>
    <dgm:pt modelId="{13E901C4-B1CA-47C7-B823-0226B16D4640}" type="pres">
      <dgm:prSet presAssocID="{237BD6B1-89D4-49FB-973E-A576E93F4095}" presName="node" presStyleLbl="node1" presStyleIdx="1" presStyleCnt="4">
        <dgm:presLayoutVars>
          <dgm:bulletEnabled val="1"/>
        </dgm:presLayoutVars>
      </dgm:prSet>
      <dgm:spPr/>
      <dgm:t>
        <a:bodyPr/>
        <a:lstStyle/>
        <a:p>
          <a:endParaRPr lang="en-US"/>
        </a:p>
      </dgm:t>
    </dgm:pt>
    <dgm:pt modelId="{AC333D26-4EE2-4FC9-BB3A-89E7D10F7384}" type="pres">
      <dgm:prSet presAssocID="{7FBADE77-8F47-4BB0-9BF0-C014D0B16DEF}" presName="sibTrans" presStyleLbl="sibTrans2D1" presStyleIdx="1" presStyleCnt="4"/>
      <dgm:spPr/>
      <dgm:t>
        <a:bodyPr/>
        <a:lstStyle/>
        <a:p>
          <a:endParaRPr lang="en-US"/>
        </a:p>
      </dgm:t>
    </dgm:pt>
    <dgm:pt modelId="{0052C5A2-B407-45DC-9889-E7BD89E26642}" type="pres">
      <dgm:prSet presAssocID="{7FBADE77-8F47-4BB0-9BF0-C014D0B16DEF}" presName="connectorText" presStyleLbl="sibTrans2D1" presStyleIdx="1" presStyleCnt="4"/>
      <dgm:spPr/>
      <dgm:t>
        <a:bodyPr/>
        <a:lstStyle/>
        <a:p>
          <a:endParaRPr lang="en-US"/>
        </a:p>
      </dgm:t>
    </dgm:pt>
    <dgm:pt modelId="{8E88B386-5B2F-4CF4-B1C9-A8E812C4F906}" type="pres">
      <dgm:prSet presAssocID="{31544960-9EAA-4684-8388-E3DF01481EDE}" presName="node" presStyleLbl="node1" presStyleIdx="2" presStyleCnt="4">
        <dgm:presLayoutVars>
          <dgm:bulletEnabled val="1"/>
        </dgm:presLayoutVars>
      </dgm:prSet>
      <dgm:spPr/>
      <dgm:t>
        <a:bodyPr/>
        <a:lstStyle/>
        <a:p>
          <a:endParaRPr lang="en-US"/>
        </a:p>
      </dgm:t>
    </dgm:pt>
    <dgm:pt modelId="{93FFD0DE-93FB-4366-922C-71F43EE52D3D}" type="pres">
      <dgm:prSet presAssocID="{2432A5A2-BC5C-4883-8DB1-3688056314FD}" presName="sibTrans" presStyleLbl="sibTrans2D1" presStyleIdx="2" presStyleCnt="4"/>
      <dgm:spPr/>
      <dgm:t>
        <a:bodyPr/>
        <a:lstStyle/>
        <a:p>
          <a:endParaRPr lang="en-US"/>
        </a:p>
      </dgm:t>
    </dgm:pt>
    <dgm:pt modelId="{0E866E97-A3FE-4A49-828F-5517B085AC64}" type="pres">
      <dgm:prSet presAssocID="{2432A5A2-BC5C-4883-8DB1-3688056314FD}" presName="connectorText" presStyleLbl="sibTrans2D1" presStyleIdx="2" presStyleCnt="4"/>
      <dgm:spPr/>
      <dgm:t>
        <a:bodyPr/>
        <a:lstStyle/>
        <a:p>
          <a:endParaRPr lang="en-US"/>
        </a:p>
      </dgm:t>
    </dgm:pt>
    <dgm:pt modelId="{AD890EE6-621E-4641-9168-5027948302B1}" type="pres">
      <dgm:prSet presAssocID="{5A35AD66-05BE-4BF3-911F-36BFDB495FBA}" presName="node" presStyleLbl="node1" presStyleIdx="3" presStyleCnt="4">
        <dgm:presLayoutVars>
          <dgm:bulletEnabled val="1"/>
        </dgm:presLayoutVars>
      </dgm:prSet>
      <dgm:spPr/>
      <dgm:t>
        <a:bodyPr/>
        <a:lstStyle/>
        <a:p>
          <a:endParaRPr lang="en-US"/>
        </a:p>
      </dgm:t>
    </dgm:pt>
    <dgm:pt modelId="{201BC515-0FBA-4456-8030-ED0CF0193E6B}" type="pres">
      <dgm:prSet presAssocID="{486A506B-7594-4C3A-94C1-5063D0814540}" presName="sibTrans" presStyleLbl="sibTrans2D1" presStyleIdx="3" presStyleCnt="4"/>
      <dgm:spPr/>
      <dgm:t>
        <a:bodyPr/>
        <a:lstStyle/>
        <a:p>
          <a:endParaRPr lang="en-US"/>
        </a:p>
      </dgm:t>
    </dgm:pt>
    <dgm:pt modelId="{913CE7E0-7B7C-41F8-A67E-7FB7718703F3}" type="pres">
      <dgm:prSet presAssocID="{486A506B-7594-4C3A-94C1-5063D0814540}" presName="connectorText" presStyleLbl="sibTrans2D1" presStyleIdx="3" presStyleCnt="4"/>
      <dgm:spPr/>
      <dgm:t>
        <a:bodyPr/>
        <a:lstStyle/>
        <a:p>
          <a:endParaRPr lang="en-US"/>
        </a:p>
      </dgm:t>
    </dgm:pt>
  </dgm:ptLst>
  <dgm:cxnLst>
    <dgm:cxn modelId="{7372F440-8A12-4C42-A084-CE9ABEBA91FD}" type="presOf" srcId="{E64CA60E-D88F-4870-BB8D-9D5499562DEA}" destId="{451638E8-0D71-4DE8-80AB-52C9C11C0B0E}" srcOrd="1" destOrd="0" presId="urn:microsoft.com/office/officeart/2005/8/layout/cycle2"/>
    <dgm:cxn modelId="{8AEFC4B5-5B07-4F7A-990A-E30B355D2299}" type="presOf" srcId="{486A506B-7594-4C3A-94C1-5063D0814540}" destId="{913CE7E0-7B7C-41F8-A67E-7FB7718703F3}" srcOrd="1" destOrd="0" presId="urn:microsoft.com/office/officeart/2005/8/layout/cycle2"/>
    <dgm:cxn modelId="{1F1B18AC-801D-45C6-98EC-ED9536ED7E71}" srcId="{2A5A152D-B211-4817-9999-EB03A870BB31}" destId="{5A35AD66-05BE-4BF3-911F-36BFDB495FBA}" srcOrd="3" destOrd="0" parTransId="{94F05534-6124-4CFE-A4E6-48FE3FA99202}" sibTransId="{486A506B-7594-4C3A-94C1-5063D0814540}"/>
    <dgm:cxn modelId="{AF582B43-2422-4A12-9D87-CF0A5E87015B}" type="presOf" srcId="{2432A5A2-BC5C-4883-8DB1-3688056314FD}" destId="{93FFD0DE-93FB-4366-922C-71F43EE52D3D}" srcOrd="0" destOrd="0" presId="urn:microsoft.com/office/officeart/2005/8/layout/cycle2"/>
    <dgm:cxn modelId="{E59FED7F-EE31-4A6A-98AF-1CFCF170FED8}" type="presOf" srcId="{5A35AD66-05BE-4BF3-911F-36BFDB495FBA}" destId="{AD890EE6-621E-4641-9168-5027948302B1}" srcOrd="0" destOrd="0" presId="urn:microsoft.com/office/officeart/2005/8/layout/cycle2"/>
    <dgm:cxn modelId="{B790BD39-EE0A-4AF2-8705-97410086B269}" type="presOf" srcId="{B27F8D49-F842-4CC6-BA22-C34F333301D3}" destId="{DEE2DA41-0F9D-4CD4-B797-9EDB1CA7FB1A}" srcOrd="0" destOrd="0" presId="urn:microsoft.com/office/officeart/2005/8/layout/cycle2"/>
    <dgm:cxn modelId="{8203A6C3-2D36-4DCD-BEED-F2D433A9D2D7}" type="presOf" srcId="{486A506B-7594-4C3A-94C1-5063D0814540}" destId="{201BC515-0FBA-4456-8030-ED0CF0193E6B}" srcOrd="0" destOrd="0" presId="urn:microsoft.com/office/officeart/2005/8/layout/cycle2"/>
    <dgm:cxn modelId="{249AD788-4A4C-47D0-8C82-D6DFC0F5C4AD}" type="presOf" srcId="{237BD6B1-89D4-49FB-973E-A576E93F4095}" destId="{13E901C4-B1CA-47C7-B823-0226B16D4640}" srcOrd="0" destOrd="0" presId="urn:microsoft.com/office/officeart/2005/8/layout/cycle2"/>
    <dgm:cxn modelId="{4705E9C5-2AB6-4DEB-8072-DA4F93F82C2C}" type="presOf" srcId="{7FBADE77-8F47-4BB0-9BF0-C014D0B16DEF}" destId="{0052C5A2-B407-45DC-9889-E7BD89E26642}" srcOrd="1" destOrd="0" presId="urn:microsoft.com/office/officeart/2005/8/layout/cycle2"/>
    <dgm:cxn modelId="{971EA88F-7571-4EC8-87B5-D56AB59AFE9C}" type="presOf" srcId="{7FBADE77-8F47-4BB0-9BF0-C014D0B16DEF}" destId="{AC333D26-4EE2-4FC9-BB3A-89E7D10F7384}" srcOrd="0" destOrd="0" presId="urn:microsoft.com/office/officeart/2005/8/layout/cycle2"/>
    <dgm:cxn modelId="{CEE52CA1-CDED-4A9A-8DB9-320BD0E4DEFD}" type="presOf" srcId="{2432A5A2-BC5C-4883-8DB1-3688056314FD}" destId="{0E866E97-A3FE-4A49-828F-5517B085AC64}" srcOrd="1" destOrd="0" presId="urn:microsoft.com/office/officeart/2005/8/layout/cycle2"/>
    <dgm:cxn modelId="{FF9D8A41-24EF-4F26-8411-8DE1775D6680}" srcId="{2A5A152D-B211-4817-9999-EB03A870BB31}" destId="{31544960-9EAA-4684-8388-E3DF01481EDE}" srcOrd="2" destOrd="0" parTransId="{A64DBE03-2D7E-4CEF-A545-A2B220D21377}" sibTransId="{2432A5A2-BC5C-4883-8DB1-3688056314FD}"/>
    <dgm:cxn modelId="{FAF1DFCE-A3B5-474F-8244-3C93FEA03166}" type="presOf" srcId="{31544960-9EAA-4684-8388-E3DF01481EDE}" destId="{8E88B386-5B2F-4CF4-B1C9-A8E812C4F906}" srcOrd="0" destOrd="0" presId="urn:microsoft.com/office/officeart/2005/8/layout/cycle2"/>
    <dgm:cxn modelId="{ABAF8E1A-E236-456E-BADC-0C594C90F45F}" srcId="{2A5A152D-B211-4817-9999-EB03A870BB31}" destId="{B27F8D49-F842-4CC6-BA22-C34F333301D3}" srcOrd="0" destOrd="0" parTransId="{86875C2C-07E0-4A4D-9388-9BE19640BA8E}" sibTransId="{E64CA60E-D88F-4870-BB8D-9D5499562DEA}"/>
    <dgm:cxn modelId="{F2E5DB8F-049D-4C2C-9C88-1961A79CF14D}" srcId="{2A5A152D-B211-4817-9999-EB03A870BB31}" destId="{237BD6B1-89D4-49FB-973E-A576E93F4095}" srcOrd="1" destOrd="0" parTransId="{981F8292-CB04-438A-8BFC-9CD3DF183220}" sibTransId="{7FBADE77-8F47-4BB0-9BF0-C014D0B16DEF}"/>
    <dgm:cxn modelId="{DDA9C7A4-DA87-4CAB-8CF9-FAD76C76498A}" type="presOf" srcId="{E64CA60E-D88F-4870-BB8D-9D5499562DEA}" destId="{3E79350D-1E1E-4A16-B560-B2E15FC45B97}" srcOrd="0" destOrd="0" presId="urn:microsoft.com/office/officeart/2005/8/layout/cycle2"/>
    <dgm:cxn modelId="{CAFBC4FC-91D4-4614-8EEC-899A97E9E798}" type="presOf" srcId="{2A5A152D-B211-4817-9999-EB03A870BB31}" destId="{F073C14A-507C-4205-8CF8-E864D8856692}" srcOrd="0" destOrd="0" presId="urn:microsoft.com/office/officeart/2005/8/layout/cycle2"/>
    <dgm:cxn modelId="{E5077E64-4EAE-479D-BACE-ECBD821F288D}" type="presParOf" srcId="{F073C14A-507C-4205-8CF8-E864D8856692}" destId="{DEE2DA41-0F9D-4CD4-B797-9EDB1CA7FB1A}" srcOrd="0" destOrd="0" presId="urn:microsoft.com/office/officeart/2005/8/layout/cycle2"/>
    <dgm:cxn modelId="{69F337D0-5879-4BBF-BBD8-014D772F6958}" type="presParOf" srcId="{F073C14A-507C-4205-8CF8-E864D8856692}" destId="{3E79350D-1E1E-4A16-B560-B2E15FC45B97}" srcOrd="1" destOrd="0" presId="urn:microsoft.com/office/officeart/2005/8/layout/cycle2"/>
    <dgm:cxn modelId="{6084649D-4961-4729-AB12-7B3E3316440A}" type="presParOf" srcId="{3E79350D-1E1E-4A16-B560-B2E15FC45B97}" destId="{451638E8-0D71-4DE8-80AB-52C9C11C0B0E}" srcOrd="0" destOrd="0" presId="urn:microsoft.com/office/officeart/2005/8/layout/cycle2"/>
    <dgm:cxn modelId="{99152371-9C2E-430A-AFA3-38A51D2EE56D}" type="presParOf" srcId="{F073C14A-507C-4205-8CF8-E864D8856692}" destId="{13E901C4-B1CA-47C7-B823-0226B16D4640}" srcOrd="2" destOrd="0" presId="urn:microsoft.com/office/officeart/2005/8/layout/cycle2"/>
    <dgm:cxn modelId="{4B825FF2-82DC-438D-B25A-1385B98B2795}" type="presParOf" srcId="{F073C14A-507C-4205-8CF8-E864D8856692}" destId="{AC333D26-4EE2-4FC9-BB3A-89E7D10F7384}" srcOrd="3" destOrd="0" presId="urn:microsoft.com/office/officeart/2005/8/layout/cycle2"/>
    <dgm:cxn modelId="{CCEA88DB-CA9F-4656-9A52-C216A1BA195D}" type="presParOf" srcId="{AC333D26-4EE2-4FC9-BB3A-89E7D10F7384}" destId="{0052C5A2-B407-45DC-9889-E7BD89E26642}" srcOrd="0" destOrd="0" presId="urn:microsoft.com/office/officeart/2005/8/layout/cycle2"/>
    <dgm:cxn modelId="{3053D638-2358-4488-B402-50BE7D42D9A7}" type="presParOf" srcId="{F073C14A-507C-4205-8CF8-E864D8856692}" destId="{8E88B386-5B2F-4CF4-B1C9-A8E812C4F906}" srcOrd="4" destOrd="0" presId="urn:microsoft.com/office/officeart/2005/8/layout/cycle2"/>
    <dgm:cxn modelId="{3C7267C3-35C4-4542-A382-2DC1847193CC}" type="presParOf" srcId="{F073C14A-507C-4205-8CF8-E864D8856692}" destId="{93FFD0DE-93FB-4366-922C-71F43EE52D3D}" srcOrd="5" destOrd="0" presId="urn:microsoft.com/office/officeart/2005/8/layout/cycle2"/>
    <dgm:cxn modelId="{E5233B4B-2C41-4E3A-84C9-209EBDC0907F}" type="presParOf" srcId="{93FFD0DE-93FB-4366-922C-71F43EE52D3D}" destId="{0E866E97-A3FE-4A49-828F-5517B085AC64}" srcOrd="0" destOrd="0" presId="urn:microsoft.com/office/officeart/2005/8/layout/cycle2"/>
    <dgm:cxn modelId="{984248FF-B879-4CF2-B53D-728FDDF8E1DE}" type="presParOf" srcId="{F073C14A-507C-4205-8CF8-E864D8856692}" destId="{AD890EE6-621E-4641-9168-5027948302B1}" srcOrd="6" destOrd="0" presId="urn:microsoft.com/office/officeart/2005/8/layout/cycle2"/>
    <dgm:cxn modelId="{B732010F-9AB3-42D5-9520-1E0703C2F9AD}" type="presParOf" srcId="{F073C14A-507C-4205-8CF8-E864D8856692}" destId="{201BC515-0FBA-4456-8030-ED0CF0193E6B}" srcOrd="7" destOrd="0" presId="urn:microsoft.com/office/officeart/2005/8/layout/cycle2"/>
    <dgm:cxn modelId="{F505F9B2-E51C-4713-8A48-17DA387E099B}" type="presParOf" srcId="{201BC515-0FBA-4456-8030-ED0CF0193E6B}" destId="{913CE7E0-7B7C-41F8-A67E-7FB7718703F3}" srcOrd="0" destOrd="0" presId="urn:microsoft.com/office/officeart/2005/8/layout/cycle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40F280-7334-421E-91E3-1DE706CF833D}" type="doc">
      <dgm:prSet loTypeId="urn:microsoft.com/office/officeart/2005/8/layout/cycle8" loCatId="cycle" qsTypeId="urn:microsoft.com/office/officeart/2005/8/quickstyle/simple1" qsCatId="simple" csTypeId="urn:microsoft.com/office/officeart/2005/8/colors/accent1_2" csCatId="accent1" phldr="1"/>
      <dgm:spPr/>
    </dgm:pt>
    <dgm:pt modelId="{343E8DD2-5EAA-4414-A80D-BF5FAF328E43}">
      <dgm:prSet phldrT="[Text]"/>
      <dgm:spPr/>
      <dgm:t>
        <a:bodyPr/>
        <a:lstStyle/>
        <a:p>
          <a:r>
            <a:rPr lang="pl-PL"/>
            <a:t>Inicjacja</a:t>
          </a:r>
        </a:p>
      </dgm:t>
    </dgm:pt>
    <dgm:pt modelId="{C930CC7B-E49E-46BF-982B-DCD9546DEB27}" type="parTrans" cxnId="{CA84C45E-98A0-4FC0-B700-2B6DB446265A}">
      <dgm:prSet/>
      <dgm:spPr/>
      <dgm:t>
        <a:bodyPr/>
        <a:lstStyle/>
        <a:p>
          <a:endParaRPr lang="pl-PL"/>
        </a:p>
      </dgm:t>
    </dgm:pt>
    <dgm:pt modelId="{1C896957-063A-4DFB-A07F-40B87B9514E4}" type="sibTrans" cxnId="{CA84C45E-98A0-4FC0-B700-2B6DB446265A}">
      <dgm:prSet/>
      <dgm:spPr/>
      <dgm:t>
        <a:bodyPr/>
        <a:lstStyle/>
        <a:p>
          <a:endParaRPr lang="pl-PL"/>
        </a:p>
      </dgm:t>
    </dgm:pt>
    <dgm:pt modelId="{228A4C0B-E9B4-4562-8163-B7EF52A92CA4}">
      <dgm:prSet phldrT="[Text]"/>
      <dgm:spPr>
        <a:solidFill>
          <a:schemeClr val="accent3"/>
        </a:solidFill>
      </dgm:spPr>
      <dgm:t>
        <a:bodyPr/>
        <a:lstStyle/>
        <a:p>
          <a:r>
            <a:rPr lang="pl-PL"/>
            <a:t>Implementacja</a:t>
          </a:r>
        </a:p>
      </dgm:t>
    </dgm:pt>
    <dgm:pt modelId="{7D15469E-15C0-4879-9716-32F7DA827140}" type="parTrans" cxnId="{868D19AB-FE06-4F36-8019-EA9DF664916A}">
      <dgm:prSet/>
      <dgm:spPr/>
      <dgm:t>
        <a:bodyPr/>
        <a:lstStyle/>
        <a:p>
          <a:endParaRPr lang="pl-PL"/>
        </a:p>
      </dgm:t>
    </dgm:pt>
    <dgm:pt modelId="{78E5D3F1-F47F-4E29-8F32-04C6C68E9DBC}" type="sibTrans" cxnId="{868D19AB-FE06-4F36-8019-EA9DF664916A}">
      <dgm:prSet/>
      <dgm:spPr/>
      <dgm:t>
        <a:bodyPr/>
        <a:lstStyle/>
        <a:p>
          <a:endParaRPr lang="pl-PL"/>
        </a:p>
      </dgm:t>
    </dgm:pt>
    <dgm:pt modelId="{06216851-158B-4697-9AB9-1ABE3062A487}">
      <dgm:prSet phldrT="[Text]"/>
      <dgm:spPr>
        <a:solidFill>
          <a:schemeClr val="accent4"/>
        </a:solidFill>
      </dgm:spPr>
      <dgm:t>
        <a:bodyPr/>
        <a:lstStyle/>
        <a:p>
          <a:r>
            <a:rPr lang="pl-PL"/>
            <a:t>Wdrożenie</a:t>
          </a:r>
        </a:p>
      </dgm:t>
    </dgm:pt>
    <dgm:pt modelId="{2DDD07EA-0322-45FC-9E37-6722FF309A5C}" type="parTrans" cxnId="{3ADCEDC5-AE06-427B-A01D-0F27D600AB88}">
      <dgm:prSet/>
      <dgm:spPr/>
      <dgm:t>
        <a:bodyPr/>
        <a:lstStyle/>
        <a:p>
          <a:endParaRPr lang="pl-PL"/>
        </a:p>
      </dgm:t>
    </dgm:pt>
    <dgm:pt modelId="{E9B73995-2981-4C44-B609-A294426A3302}" type="sibTrans" cxnId="{3ADCEDC5-AE06-427B-A01D-0F27D600AB88}">
      <dgm:prSet/>
      <dgm:spPr/>
      <dgm:t>
        <a:bodyPr/>
        <a:lstStyle/>
        <a:p>
          <a:endParaRPr lang="pl-PL"/>
        </a:p>
      </dgm:t>
    </dgm:pt>
    <dgm:pt modelId="{5E1166D4-6D7F-4A9F-A072-35EC4CB0B56B}" type="pres">
      <dgm:prSet presAssocID="{F940F280-7334-421E-91E3-1DE706CF833D}" presName="compositeShape" presStyleCnt="0">
        <dgm:presLayoutVars>
          <dgm:chMax val="7"/>
          <dgm:dir/>
          <dgm:resizeHandles val="exact"/>
        </dgm:presLayoutVars>
      </dgm:prSet>
      <dgm:spPr/>
    </dgm:pt>
    <dgm:pt modelId="{11B6DF29-D79B-4DD1-929C-30C09E9BEDB0}" type="pres">
      <dgm:prSet presAssocID="{F940F280-7334-421E-91E3-1DE706CF833D}" presName="wedge1" presStyleLbl="node1" presStyleIdx="0" presStyleCnt="3"/>
      <dgm:spPr/>
      <dgm:t>
        <a:bodyPr/>
        <a:lstStyle/>
        <a:p>
          <a:endParaRPr lang="pl-PL"/>
        </a:p>
      </dgm:t>
    </dgm:pt>
    <dgm:pt modelId="{EA240CE3-9B7C-4B49-AFC1-D2D83EFB07C0}" type="pres">
      <dgm:prSet presAssocID="{F940F280-7334-421E-91E3-1DE706CF833D}" presName="dummy1a" presStyleCnt="0"/>
      <dgm:spPr/>
    </dgm:pt>
    <dgm:pt modelId="{3D886A09-7176-45A0-B112-E9D45D9586FF}" type="pres">
      <dgm:prSet presAssocID="{F940F280-7334-421E-91E3-1DE706CF833D}" presName="dummy1b" presStyleCnt="0"/>
      <dgm:spPr/>
    </dgm:pt>
    <dgm:pt modelId="{CB62DFCC-1E29-4036-B63C-B7C9EB7C29A0}" type="pres">
      <dgm:prSet presAssocID="{F940F280-7334-421E-91E3-1DE706CF833D}" presName="wedge1Tx" presStyleLbl="node1" presStyleIdx="0" presStyleCnt="3">
        <dgm:presLayoutVars>
          <dgm:chMax val="0"/>
          <dgm:chPref val="0"/>
          <dgm:bulletEnabled val="1"/>
        </dgm:presLayoutVars>
      </dgm:prSet>
      <dgm:spPr/>
      <dgm:t>
        <a:bodyPr/>
        <a:lstStyle/>
        <a:p>
          <a:endParaRPr lang="pl-PL"/>
        </a:p>
      </dgm:t>
    </dgm:pt>
    <dgm:pt modelId="{F7B6C85A-AA3E-4EA6-9D7D-25FF162B4DB6}" type="pres">
      <dgm:prSet presAssocID="{F940F280-7334-421E-91E3-1DE706CF833D}" presName="wedge2" presStyleLbl="node1" presStyleIdx="1" presStyleCnt="3"/>
      <dgm:spPr/>
      <dgm:t>
        <a:bodyPr/>
        <a:lstStyle/>
        <a:p>
          <a:endParaRPr lang="pl-PL"/>
        </a:p>
      </dgm:t>
    </dgm:pt>
    <dgm:pt modelId="{BC7060AF-12F5-4D4E-9466-8E7D83716B58}" type="pres">
      <dgm:prSet presAssocID="{F940F280-7334-421E-91E3-1DE706CF833D}" presName="dummy2a" presStyleCnt="0"/>
      <dgm:spPr/>
    </dgm:pt>
    <dgm:pt modelId="{EF7165FC-9824-4C7E-BE3A-9CF40297E070}" type="pres">
      <dgm:prSet presAssocID="{F940F280-7334-421E-91E3-1DE706CF833D}" presName="dummy2b" presStyleCnt="0"/>
      <dgm:spPr/>
    </dgm:pt>
    <dgm:pt modelId="{7F3B8260-12A3-45A5-8737-AF7999A3FE52}" type="pres">
      <dgm:prSet presAssocID="{F940F280-7334-421E-91E3-1DE706CF833D}" presName="wedge2Tx" presStyleLbl="node1" presStyleIdx="1" presStyleCnt="3">
        <dgm:presLayoutVars>
          <dgm:chMax val="0"/>
          <dgm:chPref val="0"/>
          <dgm:bulletEnabled val="1"/>
        </dgm:presLayoutVars>
      </dgm:prSet>
      <dgm:spPr/>
      <dgm:t>
        <a:bodyPr/>
        <a:lstStyle/>
        <a:p>
          <a:endParaRPr lang="pl-PL"/>
        </a:p>
      </dgm:t>
    </dgm:pt>
    <dgm:pt modelId="{147A35A6-E564-4043-A20C-08B746B14BA1}" type="pres">
      <dgm:prSet presAssocID="{F940F280-7334-421E-91E3-1DE706CF833D}" presName="wedge3" presStyleLbl="node1" presStyleIdx="2" presStyleCnt="3"/>
      <dgm:spPr/>
      <dgm:t>
        <a:bodyPr/>
        <a:lstStyle/>
        <a:p>
          <a:endParaRPr lang="pl-PL"/>
        </a:p>
      </dgm:t>
    </dgm:pt>
    <dgm:pt modelId="{8039C83F-0D88-4315-ADEF-874E9D842FD6}" type="pres">
      <dgm:prSet presAssocID="{F940F280-7334-421E-91E3-1DE706CF833D}" presName="dummy3a" presStyleCnt="0"/>
      <dgm:spPr/>
    </dgm:pt>
    <dgm:pt modelId="{E608B445-C55F-4916-AF0C-0C51A2546523}" type="pres">
      <dgm:prSet presAssocID="{F940F280-7334-421E-91E3-1DE706CF833D}" presName="dummy3b" presStyleCnt="0"/>
      <dgm:spPr/>
    </dgm:pt>
    <dgm:pt modelId="{CE9710CE-8C15-4C90-ABB1-2F57BCBBA7BA}" type="pres">
      <dgm:prSet presAssocID="{F940F280-7334-421E-91E3-1DE706CF833D}" presName="wedge3Tx" presStyleLbl="node1" presStyleIdx="2" presStyleCnt="3">
        <dgm:presLayoutVars>
          <dgm:chMax val="0"/>
          <dgm:chPref val="0"/>
          <dgm:bulletEnabled val="1"/>
        </dgm:presLayoutVars>
      </dgm:prSet>
      <dgm:spPr/>
      <dgm:t>
        <a:bodyPr/>
        <a:lstStyle/>
        <a:p>
          <a:endParaRPr lang="pl-PL"/>
        </a:p>
      </dgm:t>
    </dgm:pt>
    <dgm:pt modelId="{4ED309E0-4884-4DAC-8B21-6F1342ECB0BC}" type="pres">
      <dgm:prSet presAssocID="{1C896957-063A-4DFB-A07F-40B87B9514E4}" presName="arrowWedge1" presStyleLbl="fgSibTrans2D1" presStyleIdx="0" presStyleCnt="3"/>
      <dgm:spPr/>
    </dgm:pt>
    <dgm:pt modelId="{7FFCA01E-066A-4EFA-96BB-B749EC49626C}" type="pres">
      <dgm:prSet presAssocID="{78E5D3F1-F47F-4E29-8F32-04C6C68E9DBC}" presName="arrowWedge2" presStyleLbl="fgSibTrans2D1" presStyleIdx="1" presStyleCnt="3"/>
      <dgm:spPr/>
    </dgm:pt>
    <dgm:pt modelId="{76675260-C526-4F69-A42F-14C59F57B8CE}" type="pres">
      <dgm:prSet presAssocID="{E9B73995-2981-4C44-B609-A294426A3302}" presName="arrowWedge3" presStyleLbl="fgSibTrans2D1" presStyleIdx="2" presStyleCnt="3"/>
      <dgm:spPr/>
    </dgm:pt>
  </dgm:ptLst>
  <dgm:cxnLst>
    <dgm:cxn modelId="{868D19AB-FE06-4F36-8019-EA9DF664916A}" srcId="{F940F280-7334-421E-91E3-1DE706CF833D}" destId="{228A4C0B-E9B4-4562-8163-B7EF52A92CA4}" srcOrd="1" destOrd="0" parTransId="{7D15469E-15C0-4879-9716-32F7DA827140}" sibTransId="{78E5D3F1-F47F-4E29-8F32-04C6C68E9DBC}"/>
    <dgm:cxn modelId="{56792AD9-45BF-48E0-8336-F28215349C45}" type="presOf" srcId="{343E8DD2-5EAA-4414-A80D-BF5FAF328E43}" destId="{11B6DF29-D79B-4DD1-929C-30C09E9BEDB0}" srcOrd="0" destOrd="0" presId="urn:microsoft.com/office/officeart/2005/8/layout/cycle8"/>
    <dgm:cxn modelId="{E7FAD3E2-410E-4A8E-951B-02BF86C0213B}" type="presOf" srcId="{06216851-158B-4697-9AB9-1ABE3062A487}" destId="{CE9710CE-8C15-4C90-ABB1-2F57BCBBA7BA}" srcOrd="1" destOrd="0" presId="urn:microsoft.com/office/officeart/2005/8/layout/cycle8"/>
    <dgm:cxn modelId="{C18E1BC9-921E-4284-90D3-EFC8A17B6E40}" type="presOf" srcId="{F940F280-7334-421E-91E3-1DE706CF833D}" destId="{5E1166D4-6D7F-4A9F-A072-35EC4CB0B56B}" srcOrd="0" destOrd="0" presId="urn:microsoft.com/office/officeart/2005/8/layout/cycle8"/>
    <dgm:cxn modelId="{CA84C45E-98A0-4FC0-B700-2B6DB446265A}" srcId="{F940F280-7334-421E-91E3-1DE706CF833D}" destId="{343E8DD2-5EAA-4414-A80D-BF5FAF328E43}" srcOrd="0" destOrd="0" parTransId="{C930CC7B-E49E-46BF-982B-DCD9546DEB27}" sibTransId="{1C896957-063A-4DFB-A07F-40B87B9514E4}"/>
    <dgm:cxn modelId="{786110AE-AE38-46E4-877C-BA93350151B5}" type="presOf" srcId="{06216851-158B-4697-9AB9-1ABE3062A487}" destId="{147A35A6-E564-4043-A20C-08B746B14BA1}" srcOrd="0" destOrd="0" presId="urn:microsoft.com/office/officeart/2005/8/layout/cycle8"/>
    <dgm:cxn modelId="{4DBDDC94-5479-4A96-BE9B-3517CD9603F3}" type="presOf" srcId="{343E8DD2-5EAA-4414-A80D-BF5FAF328E43}" destId="{CB62DFCC-1E29-4036-B63C-B7C9EB7C29A0}" srcOrd="1" destOrd="0" presId="urn:microsoft.com/office/officeart/2005/8/layout/cycle8"/>
    <dgm:cxn modelId="{80EA7539-AF4F-43A8-A6D5-B86B3CDCA34C}" type="presOf" srcId="{228A4C0B-E9B4-4562-8163-B7EF52A92CA4}" destId="{F7B6C85A-AA3E-4EA6-9D7D-25FF162B4DB6}" srcOrd="0" destOrd="0" presId="urn:microsoft.com/office/officeart/2005/8/layout/cycle8"/>
    <dgm:cxn modelId="{3ADCEDC5-AE06-427B-A01D-0F27D600AB88}" srcId="{F940F280-7334-421E-91E3-1DE706CF833D}" destId="{06216851-158B-4697-9AB9-1ABE3062A487}" srcOrd="2" destOrd="0" parTransId="{2DDD07EA-0322-45FC-9E37-6722FF309A5C}" sibTransId="{E9B73995-2981-4C44-B609-A294426A3302}"/>
    <dgm:cxn modelId="{27C1D80B-FBFD-471A-A9E6-1F3C13986013}" type="presOf" srcId="{228A4C0B-E9B4-4562-8163-B7EF52A92CA4}" destId="{7F3B8260-12A3-45A5-8737-AF7999A3FE52}" srcOrd="1" destOrd="0" presId="urn:microsoft.com/office/officeart/2005/8/layout/cycle8"/>
    <dgm:cxn modelId="{E2EA9A77-BD3E-4EA4-912F-89A1CFD78C14}" type="presParOf" srcId="{5E1166D4-6D7F-4A9F-A072-35EC4CB0B56B}" destId="{11B6DF29-D79B-4DD1-929C-30C09E9BEDB0}" srcOrd="0" destOrd="0" presId="urn:microsoft.com/office/officeart/2005/8/layout/cycle8"/>
    <dgm:cxn modelId="{3990B281-AF0F-4222-8E5D-82177D5CAD07}" type="presParOf" srcId="{5E1166D4-6D7F-4A9F-A072-35EC4CB0B56B}" destId="{EA240CE3-9B7C-4B49-AFC1-D2D83EFB07C0}" srcOrd="1" destOrd="0" presId="urn:microsoft.com/office/officeart/2005/8/layout/cycle8"/>
    <dgm:cxn modelId="{65E149BE-B11E-4448-9936-3026BCB5E3AA}" type="presParOf" srcId="{5E1166D4-6D7F-4A9F-A072-35EC4CB0B56B}" destId="{3D886A09-7176-45A0-B112-E9D45D9586FF}" srcOrd="2" destOrd="0" presId="urn:microsoft.com/office/officeart/2005/8/layout/cycle8"/>
    <dgm:cxn modelId="{2CA645CA-1BC1-43FA-8C34-E2830DFAF88C}" type="presParOf" srcId="{5E1166D4-6D7F-4A9F-A072-35EC4CB0B56B}" destId="{CB62DFCC-1E29-4036-B63C-B7C9EB7C29A0}" srcOrd="3" destOrd="0" presId="urn:microsoft.com/office/officeart/2005/8/layout/cycle8"/>
    <dgm:cxn modelId="{C48C3CE6-0FF6-49D0-A501-F8B426C8F7A9}" type="presParOf" srcId="{5E1166D4-6D7F-4A9F-A072-35EC4CB0B56B}" destId="{F7B6C85A-AA3E-4EA6-9D7D-25FF162B4DB6}" srcOrd="4" destOrd="0" presId="urn:microsoft.com/office/officeart/2005/8/layout/cycle8"/>
    <dgm:cxn modelId="{2D908839-E1C4-4F61-B399-AEE4746E0CE0}" type="presParOf" srcId="{5E1166D4-6D7F-4A9F-A072-35EC4CB0B56B}" destId="{BC7060AF-12F5-4D4E-9466-8E7D83716B58}" srcOrd="5" destOrd="0" presId="urn:microsoft.com/office/officeart/2005/8/layout/cycle8"/>
    <dgm:cxn modelId="{FF90F5B8-FBC6-4F70-A70C-57B82A6C9E67}" type="presParOf" srcId="{5E1166D4-6D7F-4A9F-A072-35EC4CB0B56B}" destId="{EF7165FC-9824-4C7E-BE3A-9CF40297E070}" srcOrd="6" destOrd="0" presId="urn:microsoft.com/office/officeart/2005/8/layout/cycle8"/>
    <dgm:cxn modelId="{7A81D5CE-9F6C-4D7C-BA1E-B62F048F552A}" type="presParOf" srcId="{5E1166D4-6D7F-4A9F-A072-35EC4CB0B56B}" destId="{7F3B8260-12A3-45A5-8737-AF7999A3FE52}" srcOrd="7" destOrd="0" presId="urn:microsoft.com/office/officeart/2005/8/layout/cycle8"/>
    <dgm:cxn modelId="{680D1166-3164-4EF3-84EE-856F2595661A}" type="presParOf" srcId="{5E1166D4-6D7F-4A9F-A072-35EC4CB0B56B}" destId="{147A35A6-E564-4043-A20C-08B746B14BA1}" srcOrd="8" destOrd="0" presId="urn:microsoft.com/office/officeart/2005/8/layout/cycle8"/>
    <dgm:cxn modelId="{5F559502-C782-4A4B-8E1B-618D168CD24D}" type="presParOf" srcId="{5E1166D4-6D7F-4A9F-A072-35EC4CB0B56B}" destId="{8039C83F-0D88-4315-ADEF-874E9D842FD6}" srcOrd="9" destOrd="0" presId="urn:microsoft.com/office/officeart/2005/8/layout/cycle8"/>
    <dgm:cxn modelId="{EDDFEC85-34EA-483A-A583-6DA1BD03ABFF}" type="presParOf" srcId="{5E1166D4-6D7F-4A9F-A072-35EC4CB0B56B}" destId="{E608B445-C55F-4916-AF0C-0C51A2546523}" srcOrd="10" destOrd="0" presId="urn:microsoft.com/office/officeart/2005/8/layout/cycle8"/>
    <dgm:cxn modelId="{E6BE2421-145D-4069-ACE9-27E8CD1FF32B}" type="presParOf" srcId="{5E1166D4-6D7F-4A9F-A072-35EC4CB0B56B}" destId="{CE9710CE-8C15-4C90-ABB1-2F57BCBBA7BA}" srcOrd="11" destOrd="0" presId="urn:microsoft.com/office/officeart/2005/8/layout/cycle8"/>
    <dgm:cxn modelId="{7F728960-442A-46A2-AC71-6FCA2AE9C9C6}" type="presParOf" srcId="{5E1166D4-6D7F-4A9F-A072-35EC4CB0B56B}" destId="{4ED309E0-4884-4DAC-8B21-6F1342ECB0BC}" srcOrd="12" destOrd="0" presId="urn:microsoft.com/office/officeart/2005/8/layout/cycle8"/>
    <dgm:cxn modelId="{001F1D9F-3868-48B0-955E-9E536DB40DAA}" type="presParOf" srcId="{5E1166D4-6D7F-4A9F-A072-35EC4CB0B56B}" destId="{7FFCA01E-066A-4EFA-96BB-B749EC49626C}" srcOrd="13" destOrd="0" presId="urn:microsoft.com/office/officeart/2005/8/layout/cycle8"/>
    <dgm:cxn modelId="{34CE4FAA-05B4-4D04-BE59-400E36646EF1}" type="presParOf" srcId="{5E1166D4-6D7F-4A9F-A072-35EC4CB0B56B}" destId="{76675260-C526-4F69-A42F-14C59F57B8CE}" srcOrd="14" destOrd="0" presId="urn:microsoft.com/office/officeart/2005/8/layout/cycle8"/>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0E2DD1-A739-403A-A1A2-452FA07FFFDA}"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pl-PL"/>
        </a:p>
      </dgm:t>
    </dgm:pt>
    <dgm:pt modelId="{3A04912B-AD44-433C-9ACF-921CDFC94426}">
      <dgm:prSet phldrT="[Text]"/>
      <dgm:spPr/>
      <dgm:t>
        <a:bodyPr/>
        <a:lstStyle/>
        <a:p>
          <a:r>
            <a:rPr lang="pl-PL" dirty="0" smtClean="0"/>
            <a:t>Etap inicjacji</a:t>
          </a:r>
          <a:endParaRPr lang="pl-PL" dirty="0"/>
        </a:p>
      </dgm:t>
    </dgm:pt>
    <dgm:pt modelId="{CFC67DA9-B8F6-4156-891D-508AC29A5A6B}" type="parTrans" cxnId="{D9A46B43-3227-43B3-A2DB-F0ECFB393E42}">
      <dgm:prSet/>
      <dgm:spPr/>
      <dgm:t>
        <a:bodyPr/>
        <a:lstStyle/>
        <a:p>
          <a:endParaRPr lang="pl-PL"/>
        </a:p>
      </dgm:t>
    </dgm:pt>
    <dgm:pt modelId="{8A1DD511-B4FC-4433-8A87-C0FFA278FEB9}" type="sibTrans" cxnId="{D9A46B43-3227-43B3-A2DB-F0ECFB393E42}">
      <dgm:prSet/>
      <dgm:spPr/>
      <dgm:t>
        <a:bodyPr/>
        <a:lstStyle/>
        <a:p>
          <a:endParaRPr lang="pl-PL"/>
        </a:p>
      </dgm:t>
    </dgm:pt>
    <dgm:pt modelId="{DE4D5D1D-A0D2-431D-B015-D92FD9AE5197}">
      <dgm:prSet phldrT="[Text]"/>
      <dgm:spPr>
        <a:solidFill>
          <a:schemeClr val="accent2"/>
        </a:solidFill>
      </dgm:spPr>
      <dgm:t>
        <a:bodyPr/>
        <a:lstStyle/>
        <a:p>
          <a:r>
            <a:rPr lang="pl-PL" dirty="0" smtClean="0"/>
            <a:t>Technika 1: Rozwój technik i narzędzi pracy analityków</a:t>
          </a:r>
          <a:endParaRPr lang="pl-PL" dirty="0"/>
        </a:p>
      </dgm:t>
    </dgm:pt>
    <dgm:pt modelId="{7BFEFDE8-2686-4C4D-8D51-21FD4B98B5A2}" type="parTrans" cxnId="{6650D8C2-AE79-4824-B179-C188EB8B7AF9}">
      <dgm:prSet/>
      <dgm:spPr/>
      <dgm:t>
        <a:bodyPr/>
        <a:lstStyle/>
        <a:p>
          <a:endParaRPr lang="pl-PL"/>
        </a:p>
      </dgm:t>
    </dgm:pt>
    <dgm:pt modelId="{96C0EA72-904D-43DF-82CB-47AC2D4F6DD4}" type="sibTrans" cxnId="{6650D8C2-AE79-4824-B179-C188EB8B7AF9}">
      <dgm:prSet/>
      <dgm:spPr/>
      <dgm:t>
        <a:bodyPr/>
        <a:lstStyle/>
        <a:p>
          <a:endParaRPr lang="pl-PL"/>
        </a:p>
      </dgm:t>
    </dgm:pt>
    <dgm:pt modelId="{BAB63A5A-D16F-4B6A-9F9E-48537E6D4CB2}">
      <dgm:prSet phldrT="[Text]"/>
      <dgm:spPr/>
      <dgm:t>
        <a:bodyPr/>
        <a:lstStyle/>
        <a:p>
          <a:r>
            <a:rPr lang="pl-PL" dirty="0" smtClean="0"/>
            <a:t>Etap implementacji</a:t>
          </a:r>
          <a:endParaRPr lang="pl-PL" dirty="0"/>
        </a:p>
      </dgm:t>
    </dgm:pt>
    <dgm:pt modelId="{2AA1F3D6-601E-4042-9FC9-9216A5430721}" type="parTrans" cxnId="{5E48ED48-A9DF-4B6C-9B16-38CA02111253}">
      <dgm:prSet/>
      <dgm:spPr/>
      <dgm:t>
        <a:bodyPr/>
        <a:lstStyle/>
        <a:p>
          <a:endParaRPr lang="pl-PL"/>
        </a:p>
      </dgm:t>
    </dgm:pt>
    <dgm:pt modelId="{98BDD3B2-E49B-4B53-91D2-4EC2B3E8CDEE}" type="sibTrans" cxnId="{5E48ED48-A9DF-4B6C-9B16-38CA02111253}">
      <dgm:prSet/>
      <dgm:spPr/>
      <dgm:t>
        <a:bodyPr/>
        <a:lstStyle/>
        <a:p>
          <a:endParaRPr lang="pl-PL"/>
        </a:p>
      </dgm:t>
    </dgm:pt>
    <dgm:pt modelId="{F1EDA19A-8FA9-4E62-B33E-88089544B1A9}">
      <dgm:prSet phldrT="[Text]"/>
      <dgm:spPr>
        <a:solidFill>
          <a:schemeClr val="accent2"/>
        </a:solidFill>
      </dgm:spPr>
      <dgm:t>
        <a:bodyPr/>
        <a:lstStyle/>
        <a:p>
          <a:r>
            <a:rPr lang="pl-PL" dirty="0" smtClean="0"/>
            <a:t>Technika 1: Programowanie w parach</a:t>
          </a:r>
          <a:endParaRPr lang="pl-PL" dirty="0"/>
        </a:p>
      </dgm:t>
    </dgm:pt>
    <dgm:pt modelId="{ECA9CE57-D1BA-4B26-BABF-1ECF8487976A}" type="parTrans" cxnId="{FB340383-60B5-4EE4-B50C-96EF387A8248}">
      <dgm:prSet/>
      <dgm:spPr/>
      <dgm:t>
        <a:bodyPr/>
        <a:lstStyle/>
        <a:p>
          <a:endParaRPr lang="pl-PL"/>
        </a:p>
      </dgm:t>
    </dgm:pt>
    <dgm:pt modelId="{88E33382-FDBA-4719-9E9B-98266F90CBFF}" type="sibTrans" cxnId="{FB340383-60B5-4EE4-B50C-96EF387A8248}">
      <dgm:prSet/>
      <dgm:spPr/>
      <dgm:t>
        <a:bodyPr/>
        <a:lstStyle/>
        <a:p>
          <a:endParaRPr lang="pl-PL"/>
        </a:p>
      </dgm:t>
    </dgm:pt>
    <dgm:pt modelId="{2D1332EF-EE12-4A19-95D9-E0755AC7C8D3}">
      <dgm:prSet phldrT="[Text]"/>
      <dgm:spPr/>
      <dgm:t>
        <a:bodyPr/>
        <a:lstStyle/>
        <a:p>
          <a:r>
            <a:rPr lang="pl-PL" dirty="0" smtClean="0"/>
            <a:t>Etap wdrożenia</a:t>
          </a:r>
          <a:endParaRPr lang="pl-PL" dirty="0"/>
        </a:p>
      </dgm:t>
    </dgm:pt>
    <dgm:pt modelId="{E4A00156-1BCB-4937-AB73-6B73FFCCFFF7}" type="parTrans" cxnId="{F492DF3C-86D7-433C-963D-9B5B2718B9CB}">
      <dgm:prSet/>
      <dgm:spPr/>
      <dgm:t>
        <a:bodyPr/>
        <a:lstStyle/>
        <a:p>
          <a:endParaRPr lang="pl-PL"/>
        </a:p>
      </dgm:t>
    </dgm:pt>
    <dgm:pt modelId="{0418B5F6-15E6-4347-BF9E-CFEE5DD21211}" type="sibTrans" cxnId="{F492DF3C-86D7-433C-963D-9B5B2718B9CB}">
      <dgm:prSet/>
      <dgm:spPr/>
      <dgm:t>
        <a:bodyPr/>
        <a:lstStyle/>
        <a:p>
          <a:endParaRPr lang="pl-PL"/>
        </a:p>
      </dgm:t>
    </dgm:pt>
    <dgm:pt modelId="{76E91D79-C0C1-4628-AC0D-08F9506FF69A}">
      <dgm:prSet phldrT="[Text]"/>
      <dgm:spPr>
        <a:solidFill>
          <a:schemeClr val="accent1"/>
        </a:solidFill>
      </dgm:spPr>
      <dgm:t>
        <a:bodyPr/>
        <a:lstStyle/>
        <a:p>
          <a:r>
            <a:rPr lang="pl-PL" dirty="0" smtClean="0"/>
            <a:t>Technika 1: Dev Ops</a:t>
          </a:r>
          <a:endParaRPr lang="pl-PL" dirty="0"/>
        </a:p>
      </dgm:t>
    </dgm:pt>
    <dgm:pt modelId="{544EF853-7BCA-4D05-BA8C-A8BD2C7DDE40}" type="parTrans" cxnId="{9A2F2609-C276-4A63-BC4A-5C2DFB29BBFF}">
      <dgm:prSet/>
      <dgm:spPr/>
      <dgm:t>
        <a:bodyPr/>
        <a:lstStyle/>
        <a:p>
          <a:endParaRPr lang="pl-PL"/>
        </a:p>
      </dgm:t>
    </dgm:pt>
    <dgm:pt modelId="{68DB2CD0-9E2E-40C6-BD7B-2627FFE76DAB}" type="sibTrans" cxnId="{9A2F2609-C276-4A63-BC4A-5C2DFB29BBFF}">
      <dgm:prSet/>
      <dgm:spPr/>
      <dgm:t>
        <a:bodyPr/>
        <a:lstStyle/>
        <a:p>
          <a:endParaRPr lang="pl-PL"/>
        </a:p>
      </dgm:t>
    </dgm:pt>
    <dgm:pt modelId="{31B02869-9C98-4F19-B5F4-6DCE3C0ABC25}">
      <dgm:prSet phldrT="[Text]"/>
      <dgm:spPr>
        <a:solidFill>
          <a:schemeClr val="accent4"/>
        </a:solidFill>
      </dgm:spPr>
      <dgm:t>
        <a:bodyPr/>
        <a:lstStyle/>
        <a:p>
          <a:r>
            <a:rPr lang="pl-PL"/>
            <a:t>Technika 2: Ciągłe dostarczanie</a:t>
          </a:r>
        </a:p>
      </dgm:t>
    </dgm:pt>
    <dgm:pt modelId="{B15FE496-87BB-4A71-B5F5-748F7131C272}" type="parTrans" cxnId="{28764EFD-00E3-404F-B7C4-58EB9071D516}">
      <dgm:prSet/>
      <dgm:spPr/>
      <dgm:t>
        <a:bodyPr/>
        <a:lstStyle/>
        <a:p>
          <a:endParaRPr lang="pl-PL"/>
        </a:p>
      </dgm:t>
    </dgm:pt>
    <dgm:pt modelId="{7C65132E-0F23-45A4-9D41-DD35BDD757B0}" type="sibTrans" cxnId="{28764EFD-00E3-404F-B7C4-58EB9071D516}">
      <dgm:prSet/>
      <dgm:spPr/>
      <dgm:t>
        <a:bodyPr/>
        <a:lstStyle/>
        <a:p>
          <a:endParaRPr lang="pl-PL"/>
        </a:p>
      </dgm:t>
    </dgm:pt>
    <dgm:pt modelId="{13093445-2304-4DA6-A641-67609FDF5F0F}">
      <dgm:prSet phldrT="[Text]"/>
      <dgm:spPr>
        <a:solidFill>
          <a:schemeClr val="accent1"/>
        </a:solidFill>
      </dgm:spPr>
      <dgm:t>
        <a:bodyPr/>
        <a:lstStyle/>
        <a:p>
          <a:r>
            <a:rPr lang="pl-PL"/>
            <a:t>Technika 2: Przeglądy kodu</a:t>
          </a:r>
        </a:p>
      </dgm:t>
    </dgm:pt>
    <dgm:pt modelId="{BCF6F0C4-1B66-4FC5-9B27-5BE1C04809E3}" type="parTrans" cxnId="{81678404-F3E3-43EB-86F3-B90834486DFD}">
      <dgm:prSet/>
      <dgm:spPr/>
      <dgm:t>
        <a:bodyPr/>
        <a:lstStyle/>
        <a:p>
          <a:endParaRPr lang="pl-PL"/>
        </a:p>
      </dgm:t>
    </dgm:pt>
    <dgm:pt modelId="{2310E980-127F-4EEE-AD2E-3693CC9AF1B6}" type="sibTrans" cxnId="{81678404-F3E3-43EB-86F3-B90834486DFD}">
      <dgm:prSet/>
      <dgm:spPr/>
      <dgm:t>
        <a:bodyPr/>
        <a:lstStyle/>
        <a:p>
          <a:endParaRPr lang="pl-PL"/>
        </a:p>
      </dgm:t>
    </dgm:pt>
    <dgm:pt modelId="{394A9519-5B54-406E-82DB-EDA9C16ECB20}">
      <dgm:prSet phldrT="[Text]"/>
      <dgm:spPr>
        <a:solidFill>
          <a:schemeClr val="accent3"/>
        </a:solidFill>
      </dgm:spPr>
      <dgm:t>
        <a:bodyPr/>
        <a:lstStyle/>
        <a:p>
          <a:r>
            <a:rPr lang="pl-PL"/>
            <a:t>Technika 3: Wewnętrzne product show</a:t>
          </a:r>
        </a:p>
      </dgm:t>
    </dgm:pt>
    <dgm:pt modelId="{C03F28B1-FA4D-4648-B529-D30162AF0A48}" type="parTrans" cxnId="{8E0AE96F-0BE4-43A0-9140-B247C0B0F610}">
      <dgm:prSet/>
      <dgm:spPr/>
      <dgm:t>
        <a:bodyPr/>
        <a:lstStyle/>
        <a:p>
          <a:endParaRPr lang="pl-PL"/>
        </a:p>
      </dgm:t>
    </dgm:pt>
    <dgm:pt modelId="{A518CA37-AF81-4D35-AE07-A2B4A69791BF}" type="sibTrans" cxnId="{8E0AE96F-0BE4-43A0-9140-B247C0B0F610}">
      <dgm:prSet/>
      <dgm:spPr/>
      <dgm:t>
        <a:bodyPr/>
        <a:lstStyle/>
        <a:p>
          <a:endParaRPr lang="pl-PL"/>
        </a:p>
      </dgm:t>
    </dgm:pt>
    <dgm:pt modelId="{49C9EF7F-5A65-457F-8FC4-EE8EDA39F404}">
      <dgm:prSet phldrT="[Text]"/>
      <dgm:spPr>
        <a:solidFill>
          <a:schemeClr val="accent4"/>
        </a:solidFill>
      </dgm:spPr>
      <dgm:t>
        <a:bodyPr/>
        <a:lstStyle/>
        <a:p>
          <a:r>
            <a:rPr lang="pl-PL"/>
            <a:t>Technika 4: Test Driven Development</a:t>
          </a:r>
        </a:p>
      </dgm:t>
    </dgm:pt>
    <dgm:pt modelId="{56DEDD91-74E5-410F-BD40-F287A7C1E624}" type="parTrans" cxnId="{CBC618EE-5940-40FA-ABC5-8778366AEAC6}">
      <dgm:prSet/>
      <dgm:spPr/>
      <dgm:t>
        <a:bodyPr/>
        <a:lstStyle/>
        <a:p>
          <a:endParaRPr lang="pl-PL"/>
        </a:p>
      </dgm:t>
    </dgm:pt>
    <dgm:pt modelId="{B11B668D-B8BD-450B-AC04-F16047344DC8}" type="sibTrans" cxnId="{CBC618EE-5940-40FA-ABC5-8778366AEAC6}">
      <dgm:prSet/>
      <dgm:spPr/>
      <dgm:t>
        <a:bodyPr/>
        <a:lstStyle/>
        <a:p>
          <a:endParaRPr lang="pl-PL"/>
        </a:p>
      </dgm:t>
    </dgm:pt>
    <dgm:pt modelId="{041CC9A2-EB09-4E7D-B2C4-B9E2BD909ECA}">
      <dgm:prSet phldrT="[Text]"/>
      <dgm:spPr>
        <a:solidFill>
          <a:schemeClr val="accent5"/>
        </a:solidFill>
      </dgm:spPr>
      <dgm:t>
        <a:bodyPr/>
        <a:lstStyle/>
        <a:p>
          <a:r>
            <a:rPr lang="pl-PL"/>
            <a:t>Technika 5: Ciągła integracja</a:t>
          </a:r>
        </a:p>
      </dgm:t>
    </dgm:pt>
    <dgm:pt modelId="{D712CB21-5D84-4574-9034-1B3998755E91}" type="parTrans" cxnId="{9C7448E1-74E9-43CE-9726-71342B348BE6}">
      <dgm:prSet/>
      <dgm:spPr/>
      <dgm:t>
        <a:bodyPr/>
        <a:lstStyle/>
        <a:p>
          <a:endParaRPr lang="pl-PL"/>
        </a:p>
      </dgm:t>
    </dgm:pt>
    <dgm:pt modelId="{39EBAC1D-AD42-4EC6-A8DB-17B7D26E2505}" type="sibTrans" cxnId="{9C7448E1-74E9-43CE-9726-71342B348BE6}">
      <dgm:prSet/>
      <dgm:spPr/>
      <dgm:t>
        <a:bodyPr/>
        <a:lstStyle/>
        <a:p>
          <a:endParaRPr lang="pl-PL"/>
        </a:p>
      </dgm:t>
    </dgm:pt>
    <dgm:pt modelId="{BAF491E4-BC97-45EB-BDA0-0ABFB454C086}">
      <dgm:prSet phldrT="[Text]"/>
      <dgm:spPr>
        <a:solidFill>
          <a:schemeClr val="accent1"/>
        </a:solidFill>
      </dgm:spPr>
      <dgm:t>
        <a:bodyPr/>
        <a:lstStyle/>
        <a:p>
          <a:r>
            <a:rPr lang="pl-PL"/>
            <a:t>Technika 2: Projekt dokumentacji analitycznej</a:t>
          </a:r>
        </a:p>
      </dgm:t>
    </dgm:pt>
    <dgm:pt modelId="{FCC9361E-92DE-441E-9B6F-04F8DFDA3F89}" type="parTrans" cxnId="{A8D95136-2525-4F3C-9845-57C17400E622}">
      <dgm:prSet/>
      <dgm:spPr/>
      <dgm:t>
        <a:bodyPr/>
        <a:lstStyle/>
        <a:p>
          <a:endParaRPr lang="pl-PL"/>
        </a:p>
      </dgm:t>
    </dgm:pt>
    <dgm:pt modelId="{C1833420-E7D9-4564-B9C7-0187D05E75E0}" type="sibTrans" cxnId="{A8D95136-2525-4F3C-9845-57C17400E622}">
      <dgm:prSet/>
      <dgm:spPr/>
      <dgm:t>
        <a:bodyPr/>
        <a:lstStyle/>
        <a:p>
          <a:endParaRPr lang="pl-PL"/>
        </a:p>
      </dgm:t>
    </dgm:pt>
    <dgm:pt modelId="{CD231B79-185A-42B1-83FD-0B93DC668CCA}">
      <dgm:prSet phldrT="[Text]"/>
      <dgm:spPr>
        <a:solidFill>
          <a:schemeClr val="accent3"/>
        </a:solidFill>
      </dgm:spPr>
      <dgm:t>
        <a:bodyPr/>
        <a:lstStyle/>
        <a:p>
          <a:r>
            <a:rPr lang="pl-PL" dirty="0"/>
            <a:t>Technika 3: Sprint inicjacyjny</a:t>
          </a:r>
        </a:p>
      </dgm:t>
    </dgm:pt>
    <dgm:pt modelId="{72755CD4-9A76-4185-AB84-BE0EF7D48F64}" type="parTrans" cxnId="{0AC90EDA-9CC1-429D-8BB1-149ACA4EACFB}">
      <dgm:prSet/>
      <dgm:spPr/>
      <dgm:t>
        <a:bodyPr/>
        <a:lstStyle/>
        <a:p>
          <a:endParaRPr lang="pl-PL"/>
        </a:p>
      </dgm:t>
    </dgm:pt>
    <dgm:pt modelId="{A4CB00EF-6CED-4729-AA7C-16FAD1AA043E}" type="sibTrans" cxnId="{0AC90EDA-9CC1-429D-8BB1-149ACA4EACFB}">
      <dgm:prSet/>
      <dgm:spPr/>
      <dgm:t>
        <a:bodyPr/>
        <a:lstStyle/>
        <a:p>
          <a:endParaRPr lang="pl-PL"/>
        </a:p>
      </dgm:t>
    </dgm:pt>
    <dgm:pt modelId="{F608F1C0-2407-46F1-BBBF-12D18B29E5F2}">
      <dgm:prSet phldrT="[Text]"/>
      <dgm:spPr>
        <a:solidFill>
          <a:schemeClr val="accent4"/>
        </a:solidFill>
      </dgm:spPr>
      <dgm:t>
        <a:bodyPr/>
        <a:lstStyle/>
        <a:p>
          <a:r>
            <a:rPr lang="pl-PL" dirty="0"/>
            <a:t>Technika 4: Specification by example</a:t>
          </a:r>
        </a:p>
      </dgm:t>
    </dgm:pt>
    <dgm:pt modelId="{288C616C-19C4-4359-B6EA-7A5FD4F5BCFF}" type="parTrans" cxnId="{FC9F3035-7D70-4EC1-82A1-CB165CA76353}">
      <dgm:prSet/>
      <dgm:spPr/>
      <dgm:t>
        <a:bodyPr/>
        <a:lstStyle/>
        <a:p>
          <a:endParaRPr lang="pl-PL"/>
        </a:p>
      </dgm:t>
    </dgm:pt>
    <dgm:pt modelId="{7844D8E4-C0DC-41EC-A422-A2BB31140B2E}" type="sibTrans" cxnId="{FC9F3035-7D70-4EC1-82A1-CB165CA76353}">
      <dgm:prSet/>
      <dgm:spPr/>
      <dgm:t>
        <a:bodyPr/>
        <a:lstStyle/>
        <a:p>
          <a:endParaRPr lang="pl-PL"/>
        </a:p>
      </dgm:t>
    </dgm:pt>
    <dgm:pt modelId="{192D1FC8-D6B8-4004-B16C-B27E15C00AF1}">
      <dgm:prSet phldrT="[Text]"/>
      <dgm:spPr>
        <a:solidFill>
          <a:schemeClr val="accent5"/>
        </a:solidFill>
      </dgm:spPr>
      <dgm:t>
        <a:bodyPr/>
        <a:lstStyle/>
        <a:p>
          <a:r>
            <a:rPr lang="pl-PL"/>
            <a:t>Technika 5: Benchmarking</a:t>
          </a:r>
        </a:p>
      </dgm:t>
    </dgm:pt>
    <dgm:pt modelId="{9735003C-FEF1-4FC1-A246-751F9C33B314}" type="parTrans" cxnId="{34B89A7C-BAB1-426C-BB8C-7EE05FDB94A0}">
      <dgm:prSet/>
      <dgm:spPr/>
      <dgm:t>
        <a:bodyPr/>
        <a:lstStyle/>
        <a:p>
          <a:endParaRPr lang="pl-PL"/>
        </a:p>
      </dgm:t>
    </dgm:pt>
    <dgm:pt modelId="{FD843811-1C3A-46D0-A7B2-B6AB4AE62F73}" type="sibTrans" cxnId="{34B89A7C-BAB1-426C-BB8C-7EE05FDB94A0}">
      <dgm:prSet/>
      <dgm:spPr/>
      <dgm:t>
        <a:bodyPr/>
        <a:lstStyle/>
        <a:p>
          <a:endParaRPr lang="pl-PL"/>
        </a:p>
      </dgm:t>
    </dgm:pt>
    <dgm:pt modelId="{F56B0E7B-220B-4EB5-85C3-BB52624C64FA}">
      <dgm:prSet phldrT="[Text]"/>
      <dgm:spPr>
        <a:solidFill>
          <a:schemeClr val="tx2"/>
        </a:solidFill>
      </dgm:spPr>
      <dgm:t>
        <a:bodyPr/>
        <a:lstStyle/>
        <a:p>
          <a:r>
            <a:rPr lang="pl-PL" dirty="0"/>
            <a:t>Technika 6: Sesja modelowania obiektowego</a:t>
          </a:r>
        </a:p>
      </dgm:t>
    </dgm:pt>
    <dgm:pt modelId="{6A563C77-DD56-4732-8D84-7263DF2D11A3}" type="parTrans" cxnId="{404A3A64-DD05-452D-AFF3-D98E5F76BB52}">
      <dgm:prSet/>
      <dgm:spPr/>
      <dgm:t>
        <a:bodyPr/>
        <a:lstStyle/>
        <a:p>
          <a:endParaRPr lang="pl-PL"/>
        </a:p>
      </dgm:t>
    </dgm:pt>
    <dgm:pt modelId="{67395A3A-A5A9-4AA8-8088-1084AB127873}" type="sibTrans" cxnId="{404A3A64-DD05-452D-AFF3-D98E5F76BB52}">
      <dgm:prSet/>
      <dgm:spPr/>
      <dgm:t>
        <a:bodyPr/>
        <a:lstStyle/>
        <a:p>
          <a:endParaRPr lang="pl-PL"/>
        </a:p>
      </dgm:t>
    </dgm:pt>
    <dgm:pt modelId="{129F7E08-12BF-426C-9094-0489939268A7}" type="pres">
      <dgm:prSet presAssocID="{1F0E2DD1-A739-403A-A1A2-452FA07FFFDA}" presName="theList" presStyleCnt="0">
        <dgm:presLayoutVars>
          <dgm:dir/>
          <dgm:animLvl val="lvl"/>
          <dgm:resizeHandles val="exact"/>
        </dgm:presLayoutVars>
      </dgm:prSet>
      <dgm:spPr/>
      <dgm:t>
        <a:bodyPr/>
        <a:lstStyle/>
        <a:p>
          <a:endParaRPr lang="pl-PL"/>
        </a:p>
      </dgm:t>
    </dgm:pt>
    <dgm:pt modelId="{64B0441C-3E92-4AE6-9BA3-751A379E059D}" type="pres">
      <dgm:prSet presAssocID="{3A04912B-AD44-433C-9ACF-921CDFC94426}" presName="compNode" presStyleCnt="0"/>
      <dgm:spPr/>
    </dgm:pt>
    <dgm:pt modelId="{DAD98CC5-24F5-40ED-A002-EDF42DB56045}" type="pres">
      <dgm:prSet presAssocID="{3A04912B-AD44-433C-9ACF-921CDFC94426}" presName="aNode" presStyleLbl="bgShp" presStyleIdx="0" presStyleCnt="3"/>
      <dgm:spPr/>
      <dgm:t>
        <a:bodyPr/>
        <a:lstStyle/>
        <a:p>
          <a:endParaRPr lang="pl-PL"/>
        </a:p>
      </dgm:t>
    </dgm:pt>
    <dgm:pt modelId="{55564D57-6F75-41D9-A77F-B19636B16B2B}" type="pres">
      <dgm:prSet presAssocID="{3A04912B-AD44-433C-9ACF-921CDFC94426}" presName="textNode" presStyleLbl="bgShp" presStyleIdx="0" presStyleCnt="3"/>
      <dgm:spPr/>
      <dgm:t>
        <a:bodyPr/>
        <a:lstStyle/>
        <a:p>
          <a:endParaRPr lang="pl-PL"/>
        </a:p>
      </dgm:t>
    </dgm:pt>
    <dgm:pt modelId="{42A488C4-B939-47E2-BF25-0C28FEF11C15}" type="pres">
      <dgm:prSet presAssocID="{3A04912B-AD44-433C-9ACF-921CDFC94426}" presName="compChildNode" presStyleCnt="0"/>
      <dgm:spPr/>
    </dgm:pt>
    <dgm:pt modelId="{AD29C5F0-7CC9-481D-8AB2-C3887797EF08}" type="pres">
      <dgm:prSet presAssocID="{3A04912B-AD44-433C-9ACF-921CDFC94426}" presName="theInnerList" presStyleCnt="0"/>
      <dgm:spPr/>
    </dgm:pt>
    <dgm:pt modelId="{81DD1128-9FA8-446F-8D7A-61BAFA248FF9}" type="pres">
      <dgm:prSet presAssocID="{DE4D5D1D-A0D2-431D-B015-D92FD9AE5197}" presName="childNode" presStyleLbl="node1" presStyleIdx="0" presStyleCnt="13">
        <dgm:presLayoutVars>
          <dgm:bulletEnabled val="1"/>
        </dgm:presLayoutVars>
      </dgm:prSet>
      <dgm:spPr/>
      <dgm:t>
        <a:bodyPr/>
        <a:lstStyle/>
        <a:p>
          <a:endParaRPr lang="pl-PL"/>
        </a:p>
      </dgm:t>
    </dgm:pt>
    <dgm:pt modelId="{0309DFC2-3426-410E-9A29-DC24E3D717A0}" type="pres">
      <dgm:prSet presAssocID="{DE4D5D1D-A0D2-431D-B015-D92FD9AE5197}" presName="aSpace2" presStyleCnt="0"/>
      <dgm:spPr/>
    </dgm:pt>
    <dgm:pt modelId="{B39CB042-B653-4FB6-9192-567E2F449622}" type="pres">
      <dgm:prSet presAssocID="{BAF491E4-BC97-45EB-BDA0-0ABFB454C086}" presName="childNode" presStyleLbl="node1" presStyleIdx="1" presStyleCnt="13">
        <dgm:presLayoutVars>
          <dgm:bulletEnabled val="1"/>
        </dgm:presLayoutVars>
      </dgm:prSet>
      <dgm:spPr/>
      <dgm:t>
        <a:bodyPr/>
        <a:lstStyle/>
        <a:p>
          <a:endParaRPr lang="pl-PL"/>
        </a:p>
      </dgm:t>
    </dgm:pt>
    <dgm:pt modelId="{F3CDD2B1-F284-4AC0-AC04-E58A9927DC85}" type="pres">
      <dgm:prSet presAssocID="{BAF491E4-BC97-45EB-BDA0-0ABFB454C086}" presName="aSpace2" presStyleCnt="0"/>
      <dgm:spPr/>
    </dgm:pt>
    <dgm:pt modelId="{73862DA4-DB44-439B-BD5D-CCD842BC69C8}" type="pres">
      <dgm:prSet presAssocID="{CD231B79-185A-42B1-83FD-0B93DC668CCA}" presName="childNode" presStyleLbl="node1" presStyleIdx="2" presStyleCnt="13">
        <dgm:presLayoutVars>
          <dgm:bulletEnabled val="1"/>
        </dgm:presLayoutVars>
      </dgm:prSet>
      <dgm:spPr/>
      <dgm:t>
        <a:bodyPr/>
        <a:lstStyle/>
        <a:p>
          <a:endParaRPr lang="pl-PL"/>
        </a:p>
      </dgm:t>
    </dgm:pt>
    <dgm:pt modelId="{013F2B9B-36BA-4AD3-90FC-3E8809169D3F}" type="pres">
      <dgm:prSet presAssocID="{CD231B79-185A-42B1-83FD-0B93DC668CCA}" presName="aSpace2" presStyleCnt="0"/>
      <dgm:spPr/>
    </dgm:pt>
    <dgm:pt modelId="{C23832BB-DEE1-4376-B141-25BFC6478AE4}" type="pres">
      <dgm:prSet presAssocID="{F608F1C0-2407-46F1-BBBF-12D18B29E5F2}" presName="childNode" presStyleLbl="node1" presStyleIdx="3" presStyleCnt="13">
        <dgm:presLayoutVars>
          <dgm:bulletEnabled val="1"/>
        </dgm:presLayoutVars>
      </dgm:prSet>
      <dgm:spPr/>
      <dgm:t>
        <a:bodyPr/>
        <a:lstStyle/>
        <a:p>
          <a:endParaRPr lang="pl-PL"/>
        </a:p>
      </dgm:t>
    </dgm:pt>
    <dgm:pt modelId="{E5FDBE44-F5DB-4112-85FF-D2C6B06B8B25}" type="pres">
      <dgm:prSet presAssocID="{F608F1C0-2407-46F1-BBBF-12D18B29E5F2}" presName="aSpace2" presStyleCnt="0"/>
      <dgm:spPr/>
    </dgm:pt>
    <dgm:pt modelId="{C93FBEC9-1A21-4AB7-AC5F-7554FA677645}" type="pres">
      <dgm:prSet presAssocID="{192D1FC8-D6B8-4004-B16C-B27E15C00AF1}" presName="childNode" presStyleLbl="node1" presStyleIdx="4" presStyleCnt="13">
        <dgm:presLayoutVars>
          <dgm:bulletEnabled val="1"/>
        </dgm:presLayoutVars>
      </dgm:prSet>
      <dgm:spPr/>
      <dgm:t>
        <a:bodyPr/>
        <a:lstStyle/>
        <a:p>
          <a:endParaRPr lang="pl-PL"/>
        </a:p>
      </dgm:t>
    </dgm:pt>
    <dgm:pt modelId="{6629CF8C-F48D-495A-B9C5-E35EE355274E}" type="pres">
      <dgm:prSet presAssocID="{192D1FC8-D6B8-4004-B16C-B27E15C00AF1}" presName="aSpace2" presStyleCnt="0"/>
      <dgm:spPr/>
    </dgm:pt>
    <dgm:pt modelId="{C9EE3062-A7EF-4B43-8CC6-A5ABE24AC92A}" type="pres">
      <dgm:prSet presAssocID="{F56B0E7B-220B-4EB5-85C3-BB52624C64FA}" presName="childNode" presStyleLbl="node1" presStyleIdx="5" presStyleCnt="13">
        <dgm:presLayoutVars>
          <dgm:bulletEnabled val="1"/>
        </dgm:presLayoutVars>
      </dgm:prSet>
      <dgm:spPr/>
      <dgm:t>
        <a:bodyPr/>
        <a:lstStyle/>
        <a:p>
          <a:endParaRPr lang="pl-PL"/>
        </a:p>
      </dgm:t>
    </dgm:pt>
    <dgm:pt modelId="{60330EA0-7A0D-46F2-B279-7178ADEA7EE5}" type="pres">
      <dgm:prSet presAssocID="{3A04912B-AD44-433C-9ACF-921CDFC94426}" presName="aSpace" presStyleCnt="0"/>
      <dgm:spPr/>
    </dgm:pt>
    <dgm:pt modelId="{1D7B6EFC-9446-4A27-B92C-BA958FA7951A}" type="pres">
      <dgm:prSet presAssocID="{BAB63A5A-D16F-4B6A-9F9E-48537E6D4CB2}" presName="compNode" presStyleCnt="0"/>
      <dgm:spPr/>
    </dgm:pt>
    <dgm:pt modelId="{2AF2121E-515E-47F1-8C46-E2CB79F451B5}" type="pres">
      <dgm:prSet presAssocID="{BAB63A5A-D16F-4B6A-9F9E-48537E6D4CB2}" presName="aNode" presStyleLbl="bgShp" presStyleIdx="1" presStyleCnt="3"/>
      <dgm:spPr/>
      <dgm:t>
        <a:bodyPr/>
        <a:lstStyle/>
        <a:p>
          <a:endParaRPr lang="pl-PL"/>
        </a:p>
      </dgm:t>
    </dgm:pt>
    <dgm:pt modelId="{84692F76-3FC2-4D5B-BA4F-D3FB0E729D40}" type="pres">
      <dgm:prSet presAssocID="{BAB63A5A-D16F-4B6A-9F9E-48537E6D4CB2}" presName="textNode" presStyleLbl="bgShp" presStyleIdx="1" presStyleCnt="3"/>
      <dgm:spPr/>
      <dgm:t>
        <a:bodyPr/>
        <a:lstStyle/>
        <a:p>
          <a:endParaRPr lang="pl-PL"/>
        </a:p>
      </dgm:t>
    </dgm:pt>
    <dgm:pt modelId="{E5C97D68-17BD-405D-BD54-63DEFF3123B1}" type="pres">
      <dgm:prSet presAssocID="{BAB63A5A-D16F-4B6A-9F9E-48537E6D4CB2}" presName="compChildNode" presStyleCnt="0"/>
      <dgm:spPr/>
    </dgm:pt>
    <dgm:pt modelId="{5A6A18A9-E8B4-40AA-AA0D-DAB11DCE7C35}" type="pres">
      <dgm:prSet presAssocID="{BAB63A5A-D16F-4B6A-9F9E-48537E6D4CB2}" presName="theInnerList" presStyleCnt="0"/>
      <dgm:spPr/>
    </dgm:pt>
    <dgm:pt modelId="{E5678879-5540-4969-AFEF-C1E42009B322}" type="pres">
      <dgm:prSet presAssocID="{F1EDA19A-8FA9-4E62-B33E-88089544B1A9}" presName="childNode" presStyleLbl="node1" presStyleIdx="6" presStyleCnt="13">
        <dgm:presLayoutVars>
          <dgm:bulletEnabled val="1"/>
        </dgm:presLayoutVars>
      </dgm:prSet>
      <dgm:spPr/>
      <dgm:t>
        <a:bodyPr/>
        <a:lstStyle/>
        <a:p>
          <a:endParaRPr lang="pl-PL"/>
        </a:p>
      </dgm:t>
    </dgm:pt>
    <dgm:pt modelId="{2CC492BE-B223-4E0D-94EB-DCCCAEF447F2}" type="pres">
      <dgm:prSet presAssocID="{F1EDA19A-8FA9-4E62-B33E-88089544B1A9}" presName="aSpace2" presStyleCnt="0"/>
      <dgm:spPr/>
    </dgm:pt>
    <dgm:pt modelId="{1FB5715C-5778-44A1-9979-3F510366125E}" type="pres">
      <dgm:prSet presAssocID="{13093445-2304-4DA6-A641-67609FDF5F0F}" presName="childNode" presStyleLbl="node1" presStyleIdx="7" presStyleCnt="13">
        <dgm:presLayoutVars>
          <dgm:bulletEnabled val="1"/>
        </dgm:presLayoutVars>
      </dgm:prSet>
      <dgm:spPr/>
      <dgm:t>
        <a:bodyPr/>
        <a:lstStyle/>
        <a:p>
          <a:endParaRPr lang="pl-PL"/>
        </a:p>
      </dgm:t>
    </dgm:pt>
    <dgm:pt modelId="{7A0FF668-68BD-40A2-9F34-AFA0A34D8B82}" type="pres">
      <dgm:prSet presAssocID="{13093445-2304-4DA6-A641-67609FDF5F0F}" presName="aSpace2" presStyleCnt="0"/>
      <dgm:spPr/>
    </dgm:pt>
    <dgm:pt modelId="{02DA5D71-A8AE-4DC2-99A7-568F69653FB9}" type="pres">
      <dgm:prSet presAssocID="{394A9519-5B54-406E-82DB-EDA9C16ECB20}" presName="childNode" presStyleLbl="node1" presStyleIdx="8" presStyleCnt="13">
        <dgm:presLayoutVars>
          <dgm:bulletEnabled val="1"/>
        </dgm:presLayoutVars>
      </dgm:prSet>
      <dgm:spPr/>
      <dgm:t>
        <a:bodyPr/>
        <a:lstStyle/>
        <a:p>
          <a:endParaRPr lang="pl-PL"/>
        </a:p>
      </dgm:t>
    </dgm:pt>
    <dgm:pt modelId="{860233E1-F0C9-472C-956D-DF6A1ED838D2}" type="pres">
      <dgm:prSet presAssocID="{394A9519-5B54-406E-82DB-EDA9C16ECB20}" presName="aSpace2" presStyleCnt="0"/>
      <dgm:spPr/>
    </dgm:pt>
    <dgm:pt modelId="{2474997B-3638-4C6B-8DD3-062FE7B47477}" type="pres">
      <dgm:prSet presAssocID="{49C9EF7F-5A65-457F-8FC4-EE8EDA39F404}" presName="childNode" presStyleLbl="node1" presStyleIdx="9" presStyleCnt="13">
        <dgm:presLayoutVars>
          <dgm:bulletEnabled val="1"/>
        </dgm:presLayoutVars>
      </dgm:prSet>
      <dgm:spPr/>
      <dgm:t>
        <a:bodyPr/>
        <a:lstStyle/>
        <a:p>
          <a:endParaRPr lang="pl-PL"/>
        </a:p>
      </dgm:t>
    </dgm:pt>
    <dgm:pt modelId="{4BAC8B00-B908-45FF-9105-D1B21014D1FE}" type="pres">
      <dgm:prSet presAssocID="{49C9EF7F-5A65-457F-8FC4-EE8EDA39F404}" presName="aSpace2" presStyleCnt="0"/>
      <dgm:spPr/>
    </dgm:pt>
    <dgm:pt modelId="{C0993BAD-BCE1-47BA-988D-D65D6848E153}" type="pres">
      <dgm:prSet presAssocID="{041CC9A2-EB09-4E7D-B2C4-B9E2BD909ECA}" presName="childNode" presStyleLbl="node1" presStyleIdx="10" presStyleCnt="13">
        <dgm:presLayoutVars>
          <dgm:bulletEnabled val="1"/>
        </dgm:presLayoutVars>
      </dgm:prSet>
      <dgm:spPr/>
      <dgm:t>
        <a:bodyPr/>
        <a:lstStyle/>
        <a:p>
          <a:endParaRPr lang="pl-PL"/>
        </a:p>
      </dgm:t>
    </dgm:pt>
    <dgm:pt modelId="{9BC93376-2B27-4AEE-A18C-12F1267ADB6A}" type="pres">
      <dgm:prSet presAssocID="{BAB63A5A-D16F-4B6A-9F9E-48537E6D4CB2}" presName="aSpace" presStyleCnt="0"/>
      <dgm:spPr/>
    </dgm:pt>
    <dgm:pt modelId="{F5787012-E6F4-4470-932E-8583EB42E227}" type="pres">
      <dgm:prSet presAssocID="{2D1332EF-EE12-4A19-95D9-E0755AC7C8D3}" presName="compNode" presStyleCnt="0"/>
      <dgm:spPr/>
    </dgm:pt>
    <dgm:pt modelId="{30DB1DE6-CCAE-4A9E-B3B2-A83515737538}" type="pres">
      <dgm:prSet presAssocID="{2D1332EF-EE12-4A19-95D9-E0755AC7C8D3}" presName="aNode" presStyleLbl="bgShp" presStyleIdx="2" presStyleCnt="3"/>
      <dgm:spPr/>
      <dgm:t>
        <a:bodyPr/>
        <a:lstStyle/>
        <a:p>
          <a:endParaRPr lang="pl-PL"/>
        </a:p>
      </dgm:t>
    </dgm:pt>
    <dgm:pt modelId="{6A6CCF56-B6B0-471F-8EF8-42EB996E79A6}" type="pres">
      <dgm:prSet presAssocID="{2D1332EF-EE12-4A19-95D9-E0755AC7C8D3}" presName="textNode" presStyleLbl="bgShp" presStyleIdx="2" presStyleCnt="3"/>
      <dgm:spPr/>
      <dgm:t>
        <a:bodyPr/>
        <a:lstStyle/>
        <a:p>
          <a:endParaRPr lang="pl-PL"/>
        </a:p>
      </dgm:t>
    </dgm:pt>
    <dgm:pt modelId="{01934E49-8254-4D41-BD97-61C152700F58}" type="pres">
      <dgm:prSet presAssocID="{2D1332EF-EE12-4A19-95D9-E0755AC7C8D3}" presName="compChildNode" presStyleCnt="0"/>
      <dgm:spPr/>
    </dgm:pt>
    <dgm:pt modelId="{F81E1847-0DA1-4B24-82AB-12BAA5092977}" type="pres">
      <dgm:prSet presAssocID="{2D1332EF-EE12-4A19-95D9-E0755AC7C8D3}" presName="theInnerList" presStyleCnt="0"/>
      <dgm:spPr/>
    </dgm:pt>
    <dgm:pt modelId="{722EAEA5-67B5-41FB-921B-A64667E66D29}" type="pres">
      <dgm:prSet presAssocID="{76E91D79-C0C1-4628-AC0D-08F9506FF69A}" presName="childNode" presStyleLbl="node1" presStyleIdx="11" presStyleCnt="13">
        <dgm:presLayoutVars>
          <dgm:bulletEnabled val="1"/>
        </dgm:presLayoutVars>
      </dgm:prSet>
      <dgm:spPr/>
      <dgm:t>
        <a:bodyPr/>
        <a:lstStyle/>
        <a:p>
          <a:endParaRPr lang="pl-PL"/>
        </a:p>
      </dgm:t>
    </dgm:pt>
    <dgm:pt modelId="{59305436-F073-4CC1-A8EC-1BB60DCA9AD0}" type="pres">
      <dgm:prSet presAssocID="{76E91D79-C0C1-4628-AC0D-08F9506FF69A}" presName="aSpace2" presStyleCnt="0"/>
      <dgm:spPr/>
    </dgm:pt>
    <dgm:pt modelId="{88503D29-0C5F-465A-BDCD-14C39E2C8560}" type="pres">
      <dgm:prSet presAssocID="{31B02869-9C98-4F19-B5F4-6DCE3C0ABC25}" presName="childNode" presStyleLbl="node1" presStyleIdx="12" presStyleCnt="13">
        <dgm:presLayoutVars>
          <dgm:bulletEnabled val="1"/>
        </dgm:presLayoutVars>
      </dgm:prSet>
      <dgm:spPr/>
      <dgm:t>
        <a:bodyPr/>
        <a:lstStyle/>
        <a:p>
          <a:endParaRPr lang="pl-PL"/>
        </a:p>
      </dgm:t>
    </dgm:pt>
  </dgm:ptLst>
  <dgm:cxnLst>
    <dgm:cxn modelId="{A8D95136-2525-4F3C-9845-57C17400E622}" srcId="{3A04912B-AD44-433C-9ACF-921CDFC94426}" destId="{BAF491E4-BC97-45EB-BDA0-0ABFB454C086}" srcOrd="1" destOrd="0" parTransId="{FCC9361E-92DE-441E-9B6F-04F8DFDA3F89}" sibTransId="{C1833420-E7D9-4564-B9C7-0187D05E75E0}"/>
    <dgm:cxn modelId="{404A3A64-DD05-452D-AFF3-D98E5F76BB52}" srcId="{3A04912B-AD44-433C-9ACF-921CDFC94426}" destId="{F56B0E7B-220B-4EB5-85C3-BB52624C64FA}" srcOrd="5" destOrd="0" parTransId="{6A563C77-DD56-4732-8D84-7263DF2D11A3}" sibTransId="{67395A3A-A5A9-4AA8-8088-1084AB127873}"/>
    <dgm:cxn modelId="{4B404CCD-D772-4502-9173-252B7C5DF590}" type="presOf" srcId="{F1EDA19A-8FA9-4E62-B33E-88089544B1A9}" destId="{E5678879-5540-4969-AFEF-C1E42009B322}" srcOrd="0" destOrd="0" presId="urn:microsoft.com/office/officeart/2005/8/layout/lProcess2"/>
    <dgm:cxn modelId="{28764EFD-00E3-404F-B7C4-58EB9071D516}" srcId="{2D1332EF-EE12-4A19-95D9-E0755AC7C8D3}" destId="{31B02869-9C98-4F19-B5F4-6DCE3C0ABC25}" srcOrd="1" destOrd="0" parTransId="{B15FE496-87BB-4A71-B5F5-748F7131C272}" sibTransId="{7C65132E-0F23-45A4-9D41-DD35BDD757B0}"/>
    <dgm:cxn modelId="{FC9F3035-7D70-4EC1-82A1-CB165CA76353}" srcId="{3A04912B-AD44-433C-9ACF-921CDFC94426}" destId="{F608F1C0-2407-46F1-BBBF-12D18B29E5F2}" srcOrd="3" destOrd="0" parTransId="{288C616C-19C4-4359-B6EA-7A5FD4F5BCFF}" sibTransId="{7844D8E4-C0DC-41EC-A422-A2BB31140B2E}"/>
    <dgm:cxn modelId="{A83D83D2-619A-4D4E-94B7-FAB511ED46B5}" type="presOf" srcId="{DE4D5D1D-A0D2-431D-B015-D92FD9AE5197}" destId="{81DD1128-9FA8-446F-8D7A-61BAFA248FF9}" srcOrd="0" destOrd="0" presId="urn:microsoft.com/office/officeart/2005/8/layout/lProcess2"/>
    <dgm:cxn modelId="{A9605E8F-5BA3-4273-97B8-BF14FFE1F1DD}" type="presOf" srcId="{3A04912B-AD44-433C-9ACF-921CDFC94426}" destId="{55564D57-6F75-41D9-A77F-B19636B16B2B}" srcOrd="1" destOrd="0" presId="urn:microsoft.com/office/officeart/2005/8/layout/lProcess2"/>
    <dgm:cxn modelId="{CF685AEA-1872-49FA-9FF3-5D5DF31FA942}" type="presOf" srcId="{192D1FC8-D6B8-4004-B16C-B27E15C00AF1}" destId="{C93FBEC9-1A21-4AB7-AC5F-7554FA677645}" srcOrd="0" destOrd="0" presId="urn:microsoft.com/office/officeart/2005/8/layout/lProcess2"/>
    <dgm:cxn modelId="{34B89A7C-BAB1-426C-BB8C-7EE05FDB94A0}" srcId="{3A04912B-AD44-433C-9ACF-921CDFC94426}" destId="{192D1FC8-D6B8-4004-B16C-B27E15C00AF1}" srcOrd="4" destOrd="0" parTransId="{9735003C-FEF1-4FC1-A246-751F9C33B314}" sibTransId="{FD843811-1C3A-46D0-A7B2-B6AB4AE62F73}"/>
    <dgm:cxn modelId="{D6254F58-DCA9-4886-8366-254F7C4AFE96}" type="presOf" srcId="{49C9EF7F-5A65-457F-8FC4-EE8EDA39F404}" destId="{2474997B-3638-4C6B-8DD3-062FE7B47477}" srcOrd="0" destOrd="0" presId="urn:microsoft.com/office/officeart/2005/8/layout/lProcess2"/>
    <dgm:cxn modelId="{5E48ED48-A9DF-4B6C-9B16-38CA02111253}" srcId="{1F0E2DD1-A739-403A-A1A2-452FA07FFFDA}" destId="{BAB63A5A-D16F-4B6A-9F9E-48537E6D4CB2}" srcOrd="1" destOrd="0" parTransId="{2AA1F3D6-601E-4042-9FC9-9216A5430721}" sibTransId="{98BDD3B2-E49B-4B53-91D2-4EC2B3E8CDEE}"/>
    <dgm:cxn modelId="{0112014E-74A0-4A06-9542-DE5A83B61EB9}" type="presOf" srcId="{13093445-2304-4DA6-A641-67609FDF5F0F}" destId="{1FB5715C-5778-44A1-9979-3F510366125E}" srcOrd="0" destOrd="0" presId="urn:microsoft.com/office/officeart/2005/8/layout/lProcess2"/>
    <dgm:cxn modelId="{F492DF3C-86D7-433C-963D-9B5B2718B9CB}" srcId="{1F0E2DD1-A739-403A-A1A2-452FA07FFFDA}" destId="{2D1332EF-EE12-4A19-95D9-E0755AC7C8D3}" srcOrd="2" destOrd="0" parTransId="{E4A00156-1BCB-4937-AB73-6B73FFCCFFF7}" sibTransId="{0418B5F6-15E6-4347-BF9E-CFEE5DD21211}"/>
    <dgm:cxn modelId="{32B0A3D8-CF46-4290-B0A0-FD35918C68FC}" type="presOf" srcId="{2D1332EF-EE12-4A19-95D9-E0755AC7C8D3}" destId="{30DB1DE6-CCAE-4A9E-B3B2-A83515737538}" srcOrd="0" destOrd="0" presId="urn:microsoft.com/office/officeart/2005/8/layout/lProcess2"/>
    <dgm:cxn modelId="{89238D3E-5BA3-4702-B57F-A7DBA542DE71}" type="presOf" srcId="{BAF491E4-BC97-45EB-BDA0-0ABFB454C086}" destId="{B39CB042-B653-4FB6-9192-567E2F449622}" srcOrd="0" destOrd="0" presId="urn:microsoft.com/office/officeart/2005/8/layout/lProcess2"/>
    <dgm:cxn modelId="{05212DD0-A149-4EC5-9472-C63DC5D50575}" type="presOf" srcId="{041CC9A2-EB09-4E7D-B2C4-B9E2BD909ECA}" destId="{C0993BAD-BCE1-47BA-988D-D65D6848E153}" srcOrd="0" destOrd="0" presId="urn:microsoft.com/office/officeart/2005/8/layout/lProcess2"/>
    <dgm:cxn modelId="{91539687-2383-4CDA-B62E-02EEA56B79D6}" type="presOf" srcId="{CD231B79-185A-42B1-83FD-0B93DC668CCA}" destId="{73862DA4-DB44-439B-BD5D-CCD842BC69C8}" srcOrd="0" destOrd="0" presId="urn:microsoft.com/office/officeart/2005/8/layout/lProcess2"/>
    <dgm:cxn modelId="{B4E62BED-BCE1-47C1-9687-90DB96322285}" type="presOf" srcId="{76E91D79-C0C1-4628-AC0D-08F9506FF69A}" destId="{722EAEA5-67B5-41FB-921B-A64667E66D29}" srcOrd="0" destOrd="0" presId="urn:microsoft.com/office/officeart/2005/8/layout/lProcess2"/>
    <dgm:cxn modelId="{4C16F92D-7058-4A4A-AF39-C81D8A00E257}" type="presOf" srcId="{BAB63A5A-D16F-4B6A-9F9E-48537E6D4CB2}" destId="{2AF2121E-515E-47F1-8C46-E2CB79F451B5}" srcOrd="0" destOrd="0" presId="urn:microsoft.com/office/officeart/2005/8/layout/lProcess2"/>
    <dgm:cxn modelId="{FB340383-60B5-4EE4-B50C-96EF387A8248}" srcId="{BAB63A5A-D16F-4B6A-9F9E-48537E6D4CB2}" destId="{F1EDA19A-8FA9-4E62-B33E-88089544B1A9}" srcOrd="0" destOrd="0" parTransId="{ECA9CE57-D1BA-4B26-BABF-1ECF8487976A}" sibTransId="{88E33382-FDBA-4719-9E9B-98266F90CBFF}"/>
    <dgm:cxn modelId="{D9A46B43-3227-43B3-A2DB-F0ECFB393E42}" srcId="{1F0E2DD1-A739-403A-A1A2-452FA07FFFDA}" destId="{3A04912B-AD44-433C-9ACF-921CDFC94426}" srcOrd="0" destOrd="0" parTransId="{CFC67DA9-B8F6-4156-891D-508AC29A5A6B}" sibTransId="{8A1DD511-B4FC-4433-8A87-C0FFA278FEB9}"/>
    <dgm:cxn modelId="{CCDB97D2-938E-4CE2-A50A-DB94A1FE93AD}" type="presOf" srcId="{F56B0E7B-220B-4EB5-85C3-BB52624C64FA}" destId="{C9EE3062-A7EF-4B43-8CC6-A5ABE24AC92A}" srcOrd="0" destOrd="0" presId="urn:microsoft.com/office/officeart/2005/8/layout/lProcess2"/>
    <dgm:cxn modelId="{9C7448E1-74E9-43CE-9726-71342B348BE6}" srcId="{BAB63A5A-D16F-4B6A-9F9E-48537E6D4CB2}" destId="{041CC9A2-EB09-4E7D-B2C4-B9E2BD909ECA}" srcOrd="4" destOrd="0" parTransId="{D712CB21-5D84-4574-9034-1B3998755E91}" sibTransId="{39EBAC1D-AD42-4EC6-A8DB-17B7D26E2505}"/>
    <dgm:cxn modelId="{CBC618EE-5940-40FA-ABC5-8778366AEAC6}" srcId="{BAB63A5A-D16F-4B6A-9F9E-48537E6D4CB2}" destId="{49C9EF7F-5A65-457F-8FC4-EE8EDA39F404}" srcOrd="3" destOrd="0" parTransId="{56DEDD91-74E5-410F-BD40-F287A7C1E624}" sibTransId="{B11B668D-B8BD-450B-AC04-F16047344DC8}"/>
    <dgm:cxn modelId="{E0AFD02F-A67C-4422-8B49-8A3776965874}" type="presOf" srcId="{1F0E2DD1-A739-403A-A1A2-452FA07FFFDA}" destId="{129F7E08-12BF-426C-9094-0489939268A7}" srcOrd="0" destOrd="0" presId="urn:microsoft.com/office/officeart/2005/8/layout/lProcess2"/>
    <dgm:cxn modelId="{81678404-F3E3-43EB-86F3-B90834486DFD}" srcId="{BAB63A5A-D16F-4B6A-9F9E-48537E6D4CB2}" destId="{13093445-2304-4DA6-A641-67609FDF5F0F}" srcOrd="1" destOrd="0" parTransId="{BCF6F0C4-1B66-4FC5-9B27-5BE1C04809E3}" sibTransId="{2310E980-127F-4EEE-AD2E-3693CC9AF1B6}"/>
    <dgm:cxn modelId="{9A2F2609-C276-4A63-BC4A-5C2DFB29BBFF}" srcId="{2D1332EF-EE12-4A19-95D9-E0755AC7C8D3}" destId="{76E91D79-C0C1-4628-AC0D-08F9506FF69A}" srcOrd="0" destOrd="0" parTransId="{544EF853-7BCA-4D05-BA8C-A8BD2C7DDE40}" sibTransId="{68DB2CD0-9E2E-40C6-BD7B-2627FFE76DAB}"/>
    <dgm:cxn modelId="{DC99CA00-6078-42BA-AF83-3576A17E5F97}" type="presOf" srcId="{BAB63A5A-D16F-4B6A-9F9E-48537E6D4CB2}" destId="{84692F76-3FC2-4D5B-BA4F-D3FB0E729D40}" srcOrd="1" destOrd="0" presId="urn:microsoft.com/office/officeart/2005/8/layout/lProcess2"/>
    <dgm:cxn modelId="{849106AD-DDA2-488A-9EE2-1DC3030E0BD0}" type="presOf" srcId="{3A04912B-AD44-433C-9ACF-921CDFC94426}" destId="{DAD98CC5-24F5-40ED-A002-EDF42DB56045}" srcOrd="0" destOrd="0" presId="urn:microsoft.com/office/officeart/2005/8/layout/lProcess2"/>
    <dgm:cxn modelId="{0AC90EDA-9CC1-429D-8BB1-149ACA4EACFB}" srcId="{3A04912B-AD44-433C-9ACF-921CDFC94426}" destId="{CD231B79-185A-42B1-83FD-0B93DC668CCA}" srcOrd="2" destOrd="0" parTransId="{72755CD4-9A76-4185-AB84-BE0EF7D48F64}" sibTransId="{A4CB00EF-6CED-4729-AA7C-16FAD1AA043E}"/>
    <dgm:cxn modelId="{E5CD1EC3-8C8F-42AD-BFCC-C0690C69103B}" type="presOf" srcId="{394A9519-5B54-406E-82DB-EDA9C16ECB20}" destId="{02DA5D71-A8AE-4DC2-99A7-568F69653FB9}" srcOrd="0" destOrd="0" presId="urn:microsoft.com/office/officeart/2005/8/layout/lProcess2"/>
    <dgm:cxn modelId="{5213FAC3-E746-42BC-A427-87D66B876906}" type="presOf" srcId="{2D1332EF-EE12-4A19-95D9-E0755AC7C8D3}" destId="{6A6CCF56-B6B0-471F-8EF8-42EB996E79A6}" srcOrd="1" destOrd="0" presId="urn:microsoft.com/office/officeart/2005/8/layout/lProcess2"/>
    <dgm:cxn modelId="{6650D8C2-AE79-4824-B179-C188EB8B7AF9}" srcId="{3A04912B-AD44-433C-9ACF-921CDFC94426}" destId="{DE4D5D1D-A0D2-431D-B015-D92FD9AE5197}" srcOrd="0" destOrd="0" parTransId="{7BFEFDE8-2686-4C4D-8D51-21FD4B98B5A2}" sibTransId="{96C0EA72-904D-43DF-82CB-47AC2D4F6DD4}"/>
    <dgm:cxn modelId="{C16A1673-0E9C-4AED-AEA1-9D3188D218F2}" type="presOf" srcId="{F608F1C0-2407-46F1-BBBF-12D18B29E5F2}" destId="{C23832BB-DEE1-4376-B141-25BFC6478AE4}" srcOrd="0" destOrd="0" presId="urn:microsoft.com/office/officeart/2005/8/layout/lProcess2"/>
    <dgm:cxn modelId="{128A7AFD-AE17-4A6F-9EBC-C0ABFA730E9E}" type="presOf" srcId="{31B02869-9C98-4F19-B5F4-6DCE3C0ABC25}" destId="{88503D29-0C5F-465A-BDCD-14C39E2C8560}" srcOrd="0" destOrd="0" presId="urn:microsoft.com/office/officeart/2005/8/layout/lProcess2"/>
    <dgm:cxn modelId="{8E0AE96F-0BE4-43A0-9140-B247C0B0F610}" srcId="{BAB63A5A-D16F-4B6A-9F9E-48537E6D4CB2}" destId="{394A9519-5B54-406E-82DB-EDA9C16ECB20}" srcOrd="2" destOrd="0" parTransId="{C03F28B1-FA4D-4648-B529-D30162AF0A48}" sibTransId="{A518CA37-AF81-4D35-AE07-A2B4A69791BF}"/>
    <dgm:cxn modelId="{701412F4-34FE-42D9-98F5-99F7E9C599CF}" type="presParOf" srcId="{129F7E08-12BF-426C-9094-0489939268A7}" destId="{64B0441C-3E92-4AE6-9BA3-751A379E059D}" srcOrd="0" destOrd="0" presId="urn:microsoft.com/office/officeart/2005/8/layout/lProcess2"/>
    <dgm:cxn modelId="{A5B94699-DC80-48BA-ACF4-37BDC05F6299}" type="presParOf" srcId="{64B0441C-3E92-4AE6-9BA3-751A379E059D}" destId="{DAD98CC5-24F5-40ED-A002-EDF42DB56045}" srcOrd="0" destOrd="0" presId="urn:microsoft.com/office/officeart/2005/8/layout/lProcess2"/>
    <dgm:cxn modelId="{7C5BC6DC-96F7-4744-8FC5-3A99AE31BEAE}" type="presParOf" srcId="{64B0441C-3E92-4AE6-9BA3-751A379E059D}" destId="{55564D57-6F75-41D9-A77F-B19636B16B2B}" srcOrd="1" destOrd="0" presId="urn:microsoft.com/office/officeart/2005/8/layout/lProcess2"/>
    <dgm:cxn modelId="{D678E74F-896D-4991-82FF-D61B86764359}" type="presParOf" srcId="{64B0441C-3E92-4AE6-9BA3-751A379E059D}" destId="{42A488C4-B939-47E2-BF25-0C28FEF11C15}" srcOrd="2" destOrd="0" presId="urn:microsoft.com/office/officeart/2005/8/layout/lProcess2"/>
    <dgm:cxn modelId="{8D497B27-7D81-4278-9CA0-9D588787E994}" type="presParOf" srcId="{42A488C4-B939-47E2-BF25-0C28FEF11C15}" destId="{AD29C5F0-7CC9-481D-8AB2-C3887797EF08}" srcOrd="0" destOrd="0" presId="urn:microsoft.com/office/officeart/2005/8/layout/lProcess2"/>
    <dgm:cxn modelId="{F4FBFDC8-F858-462E-80AA-6BB197EA7FDA}" type="presParOf" srcId="{AD29C5F0-7CC9-481D-8AB2-C3887797EF08}" destId="{81DD1128-9FA8-446F-8D7A-61BAFA248FF9}" srcOrd="0" destOrd="0" presId="urn:microsoft.com/office/officeart/2005/8/layout/lProcess2"/>
    <dgm:cxn modelId="{9FD945DA-C01C-44F2-B9BD-8E0B3BA4D8A8}" type="presParOf" srcId="{AD29C5F0-7CC9-481D-8AB2-C3887797EF08}" destId="{0309DFC2-3426-410E-9A29-DC24E3D717A0}" srcOrd="1" destOrd="0" presId="urn:microsoft.com/office/officeart/2005/8/layout/lProcess2"/>
    <dgm:cxn modelId="{4F522BAC-0BFD-46CA-927D-CE2CADF7F7C3}" type="presParOf" srcId="{AD29C5F0-7CC9-481D-8AB2-C3887797EF08}" destId="{B39CB042-B653-4FB6-9192-567E2F449622}" srcOrd="2" destOrd="0" presId="urn:microsoft.com/office/officeart/2005/8/layout/lProcess2"/>
    <dgm:cxn modelId="{F69AD938-0D29-4EA7-A8EF-DE9073FFEDB8}" type="presParOf" srcId="{AD29C5F0-7CC9-481D-8AB2-C3887797EF08}" destId="{F3CDD2B1-F284-4AC0-AC04-E58A9927DC85}" srcOrd="3" destOrd="0" presId="urn:microsoft.com/office/officeart/2005/8/layout/lProcess2"/>
    <dgm:cxn modelId="{6EF60D91-B6D5-43E4-A397-966EB837E6F4}" type="presParOf" srcId="{AD29C5F0-7CC9-481D-8AB2-C3887797EF08}" destId="{73862DA4-DB44-439B-BD5D-CCD842BC69C8}" srcOrd="4" destOrd="0" presId="urn:microsoft.com/office/officeart/2005/8/layout/lProcess2"/>
    <dgm:cxn modelId="{12CCE635-ACDB-4220-8926-1E557D1C98CF}" type="presParOf" srcId="{AD29C5F0-7CC9-481D-8AB2-C3887797EF08}" destId="{013F2B9B-36BA-4AD3-90FC-3E8809169D3F}" srcOrd="5" destOrd="0" presId="urn:microsoft.com/office/officeart/2005/8/layout/lProcess2"/>
    <dgm:cxn modelId="{9797EB62-0387-44F7-8D9E-F1512BD257AC}" type="presParOf" srcId="{AD29C5F0-7CC9-481D-8AB2-C3887797EF08}" destId="{C23832BB-DEE1-4376-B141-25BFC6478AE4}" srcOrd="6" destOrd="0" presId="urn:microsoft.com/office/officeart/2005/8/layout/lProcess2"/>
    <dgm:cxn modelId="{FB3ADF1E-D70C-453D-9A10-0695ADAE0F0D}" type="presParOf" srcId="{AD29C5F0-7CC9-481D-8AB2-C3887797EF08}" destId="{E5FDBE44-F5DB-4112-85FF-D2C6B06B8B25}" srcOrd="7" destOrd="0" presId="urn:microsoft.com/office/officeart/2005/8/layout/lProcess2"/>
    <dgm:cxn modelId="{A3AB8F8D-FAA8-4CBD-A5AD-0A62627A7A70}" type="presParOf" srcId="{AD29C5F0-7CC9-481D-8AB2-C3887797EF08}" destId="{C93FBEC9-1A21-4AB7-AC5F-7554FA677645}" srcOrd="8" destOrd="0" presId="urn:microsoft.com/office/officeart/2005/8/layout/lProcess2"/>
    <dgm:cxn modelId="{9AAE748B-739B-4F61-B25F-D8F4B9D5BEC4}" type="presParOf" srcId="{AD29C5F0-7CC9-481D-8AB2-C3887797EF08}" destId="{6629CF8C-F48D-495A-B9C5-E35EE355274E}" srcOrd="9" destOrd="0" presId="urn:microsoft.com/office/officeart/2005/8/layout/lProcess2"/>
    <dgm:cxn modelId="{891E2352-E14C-445B-A9BA-1DEBF5D2716D}" type="presParOf" srcId="{AD29C5F0-7CC9-481D-8AB2-C3887797EF08}" destId="{C9EE3062-A7EF-4B43-8CC6-A5ABE24AC92A}" srcOrd="10" destOrd="0" presId="urn:microsoft.com/office/officeart/2005/8/layout/lProcess2"/>
    <dgm:cxn modelId="{9F43F408-27C5-4E1C-BE5C-9DA978E6F4AB}" type="presParOf" srcId="{129F7E08-12BF-426C-9094-0489939268A7}" destId="{60330EA0-7A0D-46F2-B279-7178ADEA7EE5}" srcOrd="1" destOrd="0" presId="urn:microsoft.com/office/officeart/2005/8/layout/lProcess2"/>
    <dgm:cxn modelId="{A4FC232C-87A4-4B17-BFB5-32085AA8AFD1}" type="presParOf" srcId="{129F7E08-12BF-426C-9094-0489939268A7}" destId="{1D7B6EFC-9446-4A27-B92C-BA958FA7951A}" srcOrd="2" destOrd="0" presId="urn:microsoft.com/office/officeart/2005/8/layout/lProcess2"/>
    <dgm:cxn modelId="{C122FA99-8C5D-4650-A782-BD3D30ABB4B4}" type="presParOf" srcId="{1D7B6EFC-9446-4A27-B92C-BA958FA7951A}" destId="{2AF2121E-515E-47F1-8C46-E2CB79F451B5}" srcOrd="0" destOrd="0" presId="urn:microsoft.com/office/officeart/2005/8/layout/lProcess2"/>
    <dgm:cxn modelId="{7D5CE9CA-2743-45B1-AE9F-20B13F7861D9}" type="presParOf" srcId="{1D7B6EFC-9446-4A27-B92C-BA958FA7951A}" destId="{84692F76-3FC2-4D5B-BA4F-D3FB0E729D40}" srcOrd="1" destOrd="0" presId="urn:microsoft.com/office/officeart/2005/8/layout/lProcess2"/>
    <dgm:cxn modelId="{73DE3989-04A6-44DF-83E7-30666C48F410}" type="presParOf" srcId="{1D7B6EFC-9446-4A27-B92C-BA958FA7951A}" destId="{E5C97D68-17BD-405D-BD54-63DEFF3123B1}" srcOrd="2" destOrd="0" presId="urn:microsoft.com/office/officeart/2005/8/layout/lProcess2"/>
    <dgm:cxn modelId="{2FEF4756-F12E-4285-B502-BE19FC8CE1A1}" type="presParOf" srcId="{E5C97D68-17BD-405D-BD54-63DEFF3123B1}" destId="{5A6A18A9-E8B4-40AA-AA0D-DAB11DCE7C35}" srcOrd="0" destOrd="0" presId="urn:microsoft.com/office/officeart/2005/8/layout/lProcess2"/>
    <dgm:cxn modelId="{1063B240-F833-4318-8E81-D83F42BC6F8E}" type="presParOf" srcId="{5A6A18A9-E8B4-40AA-AA0D-DAB11DCE7C35}" destId="{E5678879-5540-4969-AFEF-C1E42009B322}" srcOrd="0" destOrd="0" presId="urn:microsoft.com/office/officeart/2005/8/layout/lProcess2"/>
    <dgm:cxn modelId="{876FCEAC-4E98-49B0-B68E-A9DD11E9A5B2}" type="presParOf" srcId="{5A6A18A9-E8B4-40AA-AA0D-DAB11DCE7C35}" destId="{2CC492BE-B223-4E0D-94EB-DCCCAEF447F2}" srcOrd="1" destOrd="0" presId="urn:microsoft.com/office/officeart/2005/8/layout/lProcess2"/>
    <dgm:cxn modelId="{052F9305-E8E8-47EE-AF30-4D5CBF23326E}" type="presParOf" srcId="{5A6A18A9-E8B4-40AA-AA0D-DAB11DCE7C35}" destId="{1FB5715C-5778-44A1-9979-3F510366125E}" srcOrd="2" destOrd="0" presId="urn:microsoft.com/office/officeart/2005/8/layout/lProcess2"/>
    <dgm:cxn modelId="{A745D25D-E9D1-4EE7-AC0E-CB7B05D1D1CE}" type="presParOf" srcId="{5A6A18A9-E8B4-40AA-AA0D-DAB11DCE7C35}" destId="{7A0FF668-68BD-40A2-9F34-AFA0A34D8B82}" srcOrd="3" destOrd="0" presId="urn:microsoft.com/office/officeart/2005/8/layout/lProcess2"/>
    <dgm:cxn modelId="{C1B7655E-223C-480B-98ED-117CC7357D2F}" type="presParOf" srcId="{5A6A18A9-E8B4-40AA-AA0D-DAB11DCE7C35}" destId="{02DA5D71-A8AE-4DC2-99A7-568F69653FB9}" srcOrd="4" destOrd="0" presId="urn:microsoft.com/office/officeart/2005/8/layout/lProcess2"/>
    <dgm:cxn modelId="{2FF85EAB-585D-43F6-8632-02D5392B8A50}" type="presParOf" srcId="{5A6A18A9-E8B4-40AA-AA0D-DAB11DCE7C35}" destId="{860233E1-F0C9-472C-956D-DF6A1ED838D2}" srcOrd="5" destOrd="0" presId="urn:microsoft.com/office/officeart/2005/8/layout/lProcess2"/>
    <dgm:cxn modelId="{9D8680F5-1E45-41F9-8879-275691FC0EF6}" type="presParOf" srcId="{5A6A18A9-E8B4-40AA-AA0D-DAB11DCE7C35}" destId="{2474997B-3638-4C6B-8DD3-062FE7B47477}" srcOrd="6" destOrd="0" presId="urn:microsoft.com/office/officeart/2005/8/layout/lProcess2"/>
    <dgm:cxn modelId="{C46A86AE-D175-44D3-9530-44C9C0CEEA92}" type="presParOf" srcId="{5A6A18A9-E8B4-40AA-AA0D-DAB11DCE7C35}" destId="{4BAC8B00-B908-45FF-9105-D1B21014D1FE}" srcOrd="7" destOrd="0" presId="urn:microsoft.com/office/officeart/2005/8/layout/lProcess2"/>
    <dgm:cxn modelId="{17D255B0-B3AD-4DD6-8DFD-677626AC9FE5}" type="presParOf" srcId="{5A6A18A9-E8B4-40AA-AA0D-DAB11DCE7C35}" destId="{C0993BAD-BCE1-47BA-988D-D65D6848E153}" srcOrd="8" destOrd="0" presId="urn:microsoft.com/office/officeart/2005/8/layout/lProcess2"/>
    <dgm:cxn modelId="{B552C5C4-9D7A-411A-A3E6-4BE725797725}" type="presParOf" srcId="{129F7E08-12BF-426C-9094-0489939268A7}" destId="{9BC93376-2B27-4AEE-A18C-12F1267ADB6A}" srcOrd="3" destOrd="0" presId="urn:microsoft.com/office/officeart/2005/8/layout/lProcess2"/>
    <dgm:cxn modelId="{4EF26BE9-5504-4C68-A79F-94A1D2F1E3EF}" type="presParOf" srcId="{129F7E08-12BF-426C-9094-0489939268A7}" destId="{F5787012-E6F4-4470-932E-8583EB42E227}" srcOrd="4" destOrd="0" presId="urn:microsoft.com/office/officeart/2005/8/layout/lProcess2"/>
    <dgm:cxn modelId="{B026DFB5-34D4-4C16-BB08-9107BE7453C8}" type="presParOf" srcId="{F5787012-E6F4-4470-932E-8583EB42E227}" destId="{30DB1DE6-CCAE-4A9E-B3B2-A83515737538}" srcOrd="0" destOrd="0" presId="urn:microsoft.com/office/officeart/2005/8/layout/lProcess2"/>
    <dgm:cxn modelId="{69DBA1BD-045E-47B2-B3DE-48939D90385C}" type="presParOf" srcId="{F5787012-E6F4-4470-932E-8583EB42E227}" destId="{6A6CCF56-B6B0-471F-8EF8-42EB996E79A6}" srcOrd="1" destOrd="0" presId="urn:microsoft.com/office/officeart/2005/8/layout/lProcess2"/>
    <dgm:cxn modelId="{2D322AF6-6D2B-491D-8691-ABE82B4ECD05}" type="presParOf" srcId="{F5787012-E6F4-4470-932E-8583EB42E227}" destId="{01934E49-8254-4D41-BD97-61C152700F58}" srcOrd="2" destOrd="0" presId="urn:microsoft.com/office/officeart/2005/8/layout/lProcess2"/>
    <dgm:cxn modelId="{01C49D11-1C25-4299-95DE-C69558AB388A}" type="presParOf" srcId="{01934E49-8254-4D41-BD97-61C152700F58}" destId="{F81E1847-0DA1-4B24-82AB-12BAA5092977}" srcOrd="0" destOrd="0" presId="urn:microsoft.com/office/officeart/2005/8/layout/lProcess2"/>
    <dgm:cxn modelId="{B9D7F03C-15BB-4EDA-8709-FDCF7FB4727D}" type="presParOf" srcId="{F81E1847-0DA1-4B24-82AB-12BAA5092977}" destId="{722EAEA5-67B5-41FB-921B-A64667E66D29}" srcOrd="0" destOrd="0" presId="urn:microsoft.com/office/officeart/2005/8/layout/lProcess2"/>
    <dgm:cxn modelId="{7044FE46-47F8-484A-AA28-DBB8A342094D}" type="presParOf" srcId="{F81E1847-0DA1-4B24-82AB-12BAA5092977}" destId="{59305436-F073-4CC1-A8EC-1BB60DCA9AD0}" srcOrd="1" destOrd="0" presId="urn:microsoft.com/office/officeart/2005/8/layout/lProcess2"/>
    <dgm:cxn modelId="{A187669E-7EFA-4986-8F44-E5988477F53E}" type="presParOf" srcId="{F81E1847-0DA1-4B24-82AB-12BAA5092977}" destId="{88503D29-0C5F-465A-BDCD-14C39E2C8560}" srcOrd="2"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6E9A7-C429-44C1-B5D9-52FB8957D487}">
      <dsp:nvSpPr>
        <dsp:cNvPr id="0" name=""/>
        <dsp:cNvSpPr/>
      </dsp:nvSpPr>
      <dsp:spPr>
        <a:xfrm>
          <a:off x="7087" y="250273"/>
          <a:ext cx="2118506" cy="127110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pl-PL" sz="2500" kern="1200" dirty="0" smtClean="0"/>
            <a:t>Analiza</a:t>
          </a:r>
          <a:endParaRPr lang="pl-PL" sz="2500" kern="1200" dirty="0"/>
        </a:p>
      </dsp:txBody>
      <dsp:txXfrm>
        <a:off x="44316" y="287502"/>
        <a:ext cx="2044048" cy="1196645"/>
      </dsp:txXfrm>
    </dsp:sp>
    <dsp:sp modelId="{C8880FA6-E258-47F1-A14B-2171E2A207B5}">
      <dsp:nvSpPr>
        <dsp:cNvPr id="0" name=""/>
        <dsp:cNvSpPr/>
      </dsp:nvSpPr>
      <dsp:spPr>
        <a:xfrm>
          <a:off x="2337444" y="623130"/>
          <a:ext cx="449123" cy="5253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pl-PL" sz="2000" kern="1200"/>
        </a:p>
      </dsp:txBody>
      <dsp:txXfrm>
        <a:off x="2337444" y="728208"/>
        <a:ext cx="314386" cy="315233"/>
      </dsp:txXfrm>
    </dsp:sp>
    <dsp:sp modelId="{CDF07EB0-69DB-4117-A911-0D118CBA14DB}">
      <dsp:nvSpPr>
        <dsp:cNvPr id="0" name=""/>
        <dsp:cNvSpPr/>
      </dsp:nvSpPr>
      <dsp:spPr>
        <a:xfrm>
          <a:off x="2972996" y="250273"/>
          <a:ext cx="2118506" cy="1271103"/>
        </a:xfrm>
        <a:prstGeom prst="roundRect">
          <a:avLst>
            <a:gd name="adj" fmla="val 10000"/>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pl-PL" sz="2500" kern="1200" dirty="0" smtClean="0"/>
            <a:t>Modelowanie</a:t>
          </a:r>
          <a:endParaRPr lang="pl-PL" sz="2500" kern="1200" dirty="0"/>
        </a:p>
      </dsp:txBody>
      <dsp:txXfrm>
        <a:off x="3010225" y="287502"/>
        <a:ext cx="2044048" cy="1196645"/>
      </dsp:txXfrm>
    </dsp:sp>
    <dsp:sp modelId="{6CAE7819-C318-431B-AB11-7EF597467DB5}">
      <dsp:nvSpPr>
        <dsp:cNvPr id="0" name=""/>
        <dsp:cNvSpPr/>
      </dsp:nvSpPr>
      <dsp:spPr>
        <a:xfrm>
          <a:off x="5303353" y="623130"/>
          <a:ext cx="449123" cy="5253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pl-PL" sz="2000" kern="1200"/>
        </a:p>
      </dsp:txBody>
      <dsp:txXfrm>
        <a:off x="5303353" y="728208"/>
        <a:ext cx="314386" cy="315233"/>
      </dsp:txXfrm>
    </dsp:sp>
    <dsp:sp modelId="{266B273D-3A35-4400-BEA9-2A03B3DAF596}">
      <dsp:nvSpPr>
        <dsp:cNvPr id="0" name=""/>
        <dsp:cNvSpPr/>
      </dsp:nvSpPr>
      <dsp:spPr>
        <a:xfrm>
          <a:off x="5938905" y="250273"/>
          <a:ext cx="2118506" cy="1271103"/>
        </a:xfrm>
        <a:prstGeom prst="roundRect">
          <a:avLst>
            <a:gd name="adj" fmla="val 10000"/>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pl-PL" sz="2500" kern="1200" dirty="0" smtClean="0"/>
            <a:t>Wskaźnik jakości</a:t>
          </a:r>
          <a:endParaRPr lang="pl-PL" sz="2500" kern="1200" dirty="0"/>
        </a:p>
      </dsp:txBody>
      <dsp:txXfrm>
        <a:off x="5976134" y="287502"/>
        <a:ext cx="2044048" cy="11966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E2DA41-0F9D-4CD4-B797-9EDB1CA7FB1A}">
      <dsp:nvSpPr>
        <dsp:cNvPr id="0" name=""/>
        <dsp:cNvSpPr/>
      </dsp:nvSpPr>
      <dsp:spPr>
        <a:xfrm>
          <a:off x="1448012" y="805"/>
          <a:ext cx="790151" cy="790151"/>
        </a:xfrm>
        <a:prstGeom prst="ellipse">
          <a:avLst/>
        </a:prstGeom>
        <a:solidFill>
          <a:schemeClr val="accent2"/>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6"/>
        </a:lnRef>
        <a:fillRef idx="3">
          <a:schemeClr val="accent6"/>
        </a:fillRef>
        <a:effectRef idx="3">
          <a:schemeClr val="accent6"/>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pl-PL" sz="1000" kern="1200"/>
            <a:t>Planuj</a:t>
          </a:r>
          <a:endParaRPr lang="en-US" sz="1000" kern="1200"/>
        </a:p>
      </dsp:txBody>
      <dsp:txXfrm>
        <a:off x="1563727" y="116520"/>
        <a:ext cx="558721" cy="558721"/>
      </dsp:txXfrm>
    </dsp:sp>
    <dsp:sp modelId="{3E79350D-1E1E-4A16-B560-B2E15FC45B97}">
      <dsp:nvSpPr>
        <dsp:cNvPr id="0" name=""/>
        <dsp:cNvSpPr/>
      </dsp:nvSpPr>
      <dsp:spPr>
        <a:xfrm rot="2700000">
          <a:off x="2153439" y="678254"/>
          <a:ext cx="210719" cy="2666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2162697" y="709239"/>
        <a:ext cx="147503" cy="160006"/>
      </dsp:txXfrm>
    </dsp:sp>
    <dsp:sp modelId="{13E901C4-B1CA-47C7-B823-0226B16D4640}">
      <dsp:nvSpPr>
        <dsp:cNvPr id="0" name=""/>
        <dsp:cNvSpPr/>
      </dsp:nvSpPr>
      <dsp:spPr>
        <a:xfrm>
          <a:off x="2287867" y="840661"/>
          <a:ext cx="790151" cy="790151"/>
        </a:xfrm>
        <a:prstGeom prst="ellipse">
          <a:avLst/>
        </a:prstGeom>
        <a:solidFill>
          <a:schemeClr val="accent3"/>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5"/>
        </a:lnRef>
        <a:fillRef idx="3">
          <a:schemeClr val="accent5"/>
        </a:fillRef>
        <a:effectRef idx="3">
          <a:schemeClr val="accent5"/>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pl-PL" sz="1000" kern="1200" dirty="0"/>
            <a:t>Wykonaj</a:t>
          </a:r>
          <a:endParaRPr lang="en-US" sz="1000" kern="1200" dirty="0"/>
        </a:p>
      </dsp:txBody>
      <dsp:txXfrm>
        <a:off x="2403582" y="956376"/>
        <a:ext cx="558721" cy="558721"/>
      </dsp:txXfrm>
    </dsp:sp>
    <dsp:sp modelId="{AC333D26-4EE2-4FC9-BB3A-89E7D10F7384}">
      <dsp:nvSpPr>
        <dsp:cNvPr id="0" name=""/>
        <dsp:cNvSpPr/>
      </dsp:nvSpPr>
      <dsp:spPr>
        <a:xfrm rot="8100000">
          <a:off x="2161873" y="1518109"/>
          <a:ext cx="210719" cy="2666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2215831" y="1549094"/>
        <a:ext cx="147503" cy="160006"/>
      </dsp:txXfrm>
    </dsp:sp>
    <dsp:sp modelId="{8E88B386-5B2F-4CF4-B1C9-A8E812C4F906}">
      <dsp:nvSpPr>
        <dsp:cNvPr id="0" name=""/>
        <dsp:cNvSpPr/>
      </dsp:nvSpPr>
      <dsp:spPr>
        <a:xfrm>
          <a:off x="1448012" y="1680516"/>
          <a:ext cx="790151" cy="790151"/>
        </a:xfrm>
        <a:prstGeom prst="ellipse">
          <a:avLst/>
        </a:prstGeom>
        <a:solidFill>
          <a:schemeClr val="accent4"/>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4"/>
        </a:lnRef>
        <a:fillRef idx="3">
          <a:schemeClr val="accent4"/>
        </a:fillRef>
        <a:effectRef idx="3">
          <a:schemeClr val="accent4"/>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pl-PL" sz="1000" kern="1200"/>
            <a:t>Zbadaj</a:t>
          </a:r>
          <a:endParaRPr lang="en-US" sz="1000" kern="1200"/>
        </a:p>
      </dsp:txBody>
      <dsp:txXfrm>
        <a:off x="1563727" y="1796231"/>
        <a:ext cx="558721" cy="558721"/>
      </dsp:txXfrm>
    </dsp:sp>
    <dsp:sp modelId="{93FFD0DE-93FB-4366-922C-71F43EE52D3D}">
      <dsp:nvSpPr>
        <dsp:cNvPr id="0" name=""/>
        <dsp:cNvSpPr/>
      </dsp:nvSpPr>
      <dsp:spPr>
        <a:xfrm rot="13500000">
          <a:off x="1322017" y="1526543"/>
          <a:ext cx="210719" cy="2666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10800000">
        <a:off x="1375975" y="1602228"/>
        <a:ext cx="147503" cy="160006"/>
      </dsp:txXfrm>
    </dsp:sp>
    <dsp:sp modelId="{AD890EE6-621E-4641-9168-5027948302B1}">
      <dsp:nvSpPr>
        <dsp:cNvPr id="0" name=""/>
        <dsp:cNvSpPr/>
      </dsp:nvSpPr>
      <dsp:spPr>
        <a:xfrm>
          <a:off x="608156" y="840661"/>
          <a:ext cx="790151" cy="790151"/>
        </a:xfrm>
        <a:prstGeom prst="ellipse">
          <a:avLst/>
        </a:prstGeom>
        <a:solidFill>
          <a:schemeClr val="accent5"/>
        </a:soli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2"/>
        </a:lnRef>
        <a:fillRef idx="3">
          <a:schemeClr val="accent2"/>
        </a:fillRef>
        <a:effectRef idx="3">
          <a:schemeClr val="accent2"/>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pl-PL" sz="1000" kern="1200"/>
            <a:t>Działaj</a:t>
          </a:r>
          <a:endParaRPr lang="en-US" sz="1000" kern="1200"/>
        </a:p>
      </dsp:txBody>
      <dsp:txXfrm>
        <a:off x="723871" y="956376"/>
        <a:ext cx="558721" cy="558721"/>
      </dsp:txXfrm>
    </dsp:sp>
    <dsp:sp modelId="{201BC515-0FBA-4456-8030-ED0CF0193E6B}">
      <dsp:nvSpPr>
        <dsp:cNvPr id="0" name=""/>
        <dsp:cNvSpPr/>
      </dsp:nvSpPr>
      <dsp:spPr>
        <a:xfrm rot="18900000">
          <a:off x="1313583" y="686688"/>
          <a:ext cx="210719" cy="2666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1322841" y="762373"/>
        <a:ext cx="147503" cy="1600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B6DF29-D79B-4DD1-929C-30C09E9BEDB0}">
      <dsp:nvSpPr>
        <dsp:cNvPr id="0" name=""/>
        <dsp:cNvSpPr/>
      </dsp:nvSpPr>
      <dsp:spPr>
        <a:xfrm>
          <a:off x="1672635" y="170878"/>
          <a:ext cx="2208276" cy="2208276"/>
        </a:xfrm>
        <a:prstGeom prst="pie">
          <a:avLst>
            <a:gd name="adj1" fmla="val 16200000"/>
            <a:gd name="adj2" fmla="val 18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pl-PL" sz="1200" kern="1200"/>
            <a:t>Inicjacja</a:t>
          </a:r>
        </a:p>
      </dsp:txBody>
      <dsp:txXfrm>
        <a:off x="2836450" y="638822"/>
        <a:ext cx="788670" cy="657225"/>
      </dsp:txXfrm>
    </dsp:sp>
    <dsp:sp modelId="{F7B6C85A-AA3E-4EA6-9D7D-25FF162B4DB6}">
      <dsp:nvSpPr>
        <dsp:cNvPr id="0" name=""/>
        <dsp:cNvSpPr/>
      </dsp:nvSpPr>
      <dsp:spPr>
        <a:xfrm>
          <a:off x="1627155" y="249745"/>
          <a:ext cx="2208276" cy="2208276"/>
        </a:xfrm>
        <a:prstGeom prst="pie">
          <a:avLst>
            <a:gd name="adj1" fmla="val 1800000"/>
            <a:gd name="adj2" fmla="val 9000000"/>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pl-PL" sz="1200" kern="1200"/>
            <a:t>Implementacja</a:t>
          </a:r>
        </a:p>
      </dsp:txBody>
      <dsp:txXfrm>
        <a:off x="2152936" y="1682496"/>
        <a:ext cx="1183005" cy="578358"/>
      </dsp:txXfrm>
    </dsp:sp>
    <dsp:sp modelId="{147A35A6-E564-4043-A20C-08B746B14BA1}">
      <dsp:nvSpPr>
        <dsp:cNvPr id="0" name=""/>
        <dsp:cNvSpPr/>
      </dsp:nvSpPr>
      <dsp:spPr>
        <a:xfrm>
          <a:off x="1581676" y="170878"/>
          <a:ext cx="2208276" cy="2208276"/>
        </a:xfrm>
        <a:prstGeom prst="pie">
          <a:avLst>
            <a:gd name="adj1" fmla="val 9000000"/>
            <a:gd name="adj2" fmla="val 16200000"/>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pl-PL" sz="1200" kern="1200"/>
            <a:t>Wdrożenie</a:t>
          </a:r>
        </a:p>
      </dsp:txBody>
      <dsp:txXfrm>
        <a:off x="1837467" y="638822"/>
        <a:ext cx="788670" cy="657225"/>
      </dsp:txXfrm>
    </dsp:sp>
    <dsp:sp modelId="{4ED309E0-4884-4DAC-8B21-6F1342ECB0BC}">
      <dsp:nvSpPr>
        <dsp:cNvPr id="0" name=""/>
        <dsp:cNvSpPr/>
      </dsp:nvSpPr>
      <dsp:spPr>
        <a:xfrm>
          <a:off x="1536115" y="34175"/>
          <a:ext cx="2481681" cy="2481681"/>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FCA01E-066A-4EFA-96BB-B749EC49626C}">
      <dsp:nvSpPr>
        <dsp:cNvPr id="0" name=""/>
        <dsp:cNvSpPr/>
      </dsp:nvSpPr>
      <dsp:spPr>
        <a:xfrm>
          <a:off x="1490453" y="112903"/>
          <a:ext cx="2481681" cy="2481681"/>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6675260-C526-4F69-A42F-14C59F57B8CE}">
      <dsp:nvSpPr>
        <dsp:cNvPr id="0" name=""/>
        <dsp:cNvSpPr/>
      </dsp:nvSpPr>
      <dsp:spPr>
        <a:xfrm>
          <a:off x="1444790" y="34175"/>
          <a:ext cx="2481681" cy="2481681"/>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D98CC5-24F5-40ED-A002-EDF42DB56045}">
      <dsp:nvSpPr>
        <dsp:cNvPr id="0" name=""/>
        <dsp:cNvSpPr/>
      </dsp:nvSpPr>
      <dsp:spPr>
        <a:xfrm>
          <a:off x="982" y="0"/>
          <a:ext cx="2554159" cy="388077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l-PL" sz="2800" kern="1200" dirty="0" smtClean="0"/>
            <a:t>Etap inicjacji</a:t>
          </a:r>
          <a:endParaRPr lang="pl-PL" sz="2800" kern="1200" dirty="0"/>
        </a:p>
      </dsp:txBody>
      <dsp:txXfrm>
        <a:off x="982" y="0"/>
        <a:ext cx="2554159" cy="1164231"/>
      </dsp:txXfrm>
    </dsp:sp>
    <dsp:sp modelId="{81DD1128-9FA8-446F-8D7A-61BAFA248FF9}">
      <dsp:nvSpPr>
        <dsp:cNvPr id="0" name=""/>
        <dsp:cNvSpPr/>
      </dsp:nvSpPr>
      <dsp:spPr>
        <a:xfrm>
          <a:off x="256398" y="1164421"/>
          <a:ext cx="2043327" cy="372586"/>
        </a:xfrm>
        <a:prstGeom prst="roundRect">
          <a:avLst>
            <a:gd name="adj" fmla="val 10000"/>
          </a:avLst>
        </a:prstGeom>
        <a:solidFill>
          <a:schemeClr val="accent2"/>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dirty="0" smtClean="0"/>
            <a:t>Technika 1: Rozwój technik i narzędzi pracy analityków</a:t>
          </a:r>
          <a:endParaRPr lang="pl-PL" sz="1100" kern="1200" dirty="0"/>
        </a:p>
      </dsp:txBody>
      <dsp:txXfrm>
        <a:off x="267311" y="1175334"/>
        <a:ext cx="2021501" cy="350760"/>
      </dsp:txXfrm>
    </dsp:sp>
    <dsp:sp modelId="{B39CB042-B653-4FB6-9192-567E2F449622}">
      <dsp:nvSpPr>
        <dsp:cNvPr id="0" name=""/>
        <dsp:cNvSpPr/>
      </dsp:nvSpPr>
      <dsp:spPr>
        <a:xfrm>
          <a:off x="256398" y="1594328"/>
          <a:ext cx="2043327" cy="372586"/>
        </a:xfrm>
        <a:prstGeom prst="roundRect">
          <a:avLst>
            <a:gd name="adj" fmla="val 10000"/>
          </a:avLst>
        </a:prstGeom>
        <a:solidFill>
          <a:schemeClr val="accent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a:t>Technika 2: Projekt dokumentacji analitycznej</a:t>
          </a:r>
        </a:p>
      </dsp:txBody>
      <dsp:txXfrm>
        <a:off x="267311" y="1605241"/>
        <a:ext cx="2021501" cy="350760"/>
      </dsp:txXfrm>
    </dsp:sp>
    <dsp:sp modelId="{73862DA4-DB44-439B-BD5D-CCD842BC69C8}">
      <dsp:nvSpPr>
        <dsp:cNvPr id="0" name=""/>
        <dsp:cNvSpPr/>
      </dsp:nvSpPr>
      <dsp:spPr>
        <a:xfrm>
          <a:off x="256398" y="2024236"/>
          <a:ext cx="2043327" cy="372586"/>
        </a:xfrm>
        <a:prstGeom prst="roundRect">
          <a:avLst>
            <a:gd name="adj" fmla="val 10000"/>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dirty="0"/>
            <a:t>Technika 3: Sprint inicjacyjny</a:t>
          </a:r>
        </a:p>
      </dsp:txBody>
      <dsp:txXfrm>
        <a:off x="267311" y="2035149"/>
        <a:ext cx="2021501" cy="350760"/>
      </dsp:txXfrm>
    </dsp:sp>
    <dsp:sp modelId="{C23832BB-DEE1-4376-B141-25BFC6478AE4}">
      <dsp:nvSpPr>
        <dsp:cNvPr id="0" name=""/>
        <dsp:cNvSpPr/>
      </dsp:nvSpPr>
      <dsp:spPr>
        <a:xfrm>
          <a:off x="256398" y="2454143"/>
          <a:ext cx="2043327" cy="372586"/>
        </a:xfrm>
        <a:prstGeom prst="roundRect">
          <a:avLst>
            <a:gd name="adj" fmla="val 10000"/>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dirty="0"/>
            <a:t>Technika 4: Specification by example</a:t>
          </a:r>
        </a:p>
      </dsp:txBody>
      <dsp:txXfrm>
        <a:off x="267311" y="2465056"/>
        <a:ext cx="2021501" cy="350760"/>
      </dsp:txXfrm>
    </dsp:sp>
    <dsp:sp modelId="{C93FBEC9-1A21-4AB7-AC5F-7554FA677645}">
      <dsp:nvSpPr>
        <dsp:cNvPr id="0" name=""/>
        <dsp:cNvSpPr/>
      </dsp:nvSpPr>
      <dsp:spPr>
        <a:xfrm>
          <a:off x="256398" y="2884051"/>
          <a:ext cx="2043327" cy="372586"/>
        </a:xfrm>
        <a:prstGeom prst="roundRect">
          <a:avLst>
            <a:gd name="adj" fmla="val 10000"/>
          </a:avLst>
        </a:prstGeom>
        <a:solidFill>
          <a:schemeClr val="accent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a:t>Technika 5: Benchmarking</a:t>
          </a:r>
        </a:p>
      </dsp:txBody>
      <dsp:txXfrm>
        <a:off x="267311" y="2894964"/>
        <a:ext cx="2021501" cy="350760"/>
      </dsp:txXfrm>
    </dsp:sp>
    <dsp:sp modelId="{C9EE3062-A7EF-4B43-8CC6-A5ABE24AC92A}">
      <dsp:nvSpPr>
        <dsp:cNvPr id="0" name=""/>
        <dsp:cNvSpPr/>
      </dsp:nvSpPr>
      <dsp:spPr>
        <a:xfrm>
          <a:off x="256398" y="3313958"/>
          <a:ext cx="2043327" cy="372586"/>
        </a:xfrm>
        <a:prstGeom prst="roundRect">
          <a:avLst>
            <a:gd name="adj" fmla="val 10000"/>
          </a:avLst>
        </a:prstGeom>
        <a:solidFill>
          <a:schemeClr val="tx2"/>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dirty="0"/>
            <a:t>Technika 6: Sesja modelowania obiektowego</a:t>
          </a:r>
        </a:p>
      </dsp:txBody>
      <dsp:txXfrm>
        <a:off x="267311" y="3324871"/>
        <a:ext cx="2021501" cy="350760"/>
      </dsp:txXfrm>
    </dsp:sp>
    <dsp:sp modelId="{2AF2121E-515E-47F1-8C46-E2CB79F451B5}">
      <dsp:nvSpPr>
        <dsp:cNvPr id="0" name=""/>
        <dsp:cNvSpPr/>
      </dsp:nvSpPr>
      <dsp:spPr>
        <a:xfrm>
          <a:off x="2746703" y="0"/>
          <a:ext cx="2554159" cy="388077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l-PL" sz="2800" kern="1200" dirty="0" smtClean="0"/>
            <a:t>Etap implementacji</a:t>
          </a:r>
          <a:endParaRPr lang="pl-PL" sz="2800" kern="1200" dirty="0"/>
        </a:p>
      </dsp:txBody>
      <dsp:txXfrm>
        <a:off x="2746703" y="0"/>
        <a:ext cx="2554159" cy="1164231"/>
      </dsp:txXfrm>
    </dsp:sp>
    <dsp:sp modelId="{E5678879-5540-4969-AFEF-C1E42009B322}">
      <dsp:nvSpPr>
        <dsp:cNvPr id="0" name=""/>
        <dsp:cNvSpPr/>
      </dsp:nvSpPr>
      <dsp:spPr>
        <a:xfrm>
          <a:off x="3002119" y="1164966"/>
          <a:ext cx="2043327" cy="448951"/>
        </a:xfrm>
        <a:prstGeom prst="roundRect">
          <a:avLst>
            <a:gd name="adj" fmla="val 10000"/>
          </a:avLst>
        </a:prstGeom>
        <a:solidFill>
          <a:schemeClr val="accent2"/>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dirty="0" smtClean="0"/>
            <a:t>Technika 1: Programowanie w parach</a:t>
          </a:r>
          <a:endParaRPr lang="pl-PL" sz="1100" kern="1200" dirty="0"/>
        </a:p>
      </dsp:txBody>
      <dsp:txXfrm>
        <a:off x="3015268" y="1178115"/>
        <a:ext cx="2017029" cy="422653"/>
      </dsp:txXfrm>
    </dsp:sp>
    <dsp:sp modelId="{1FB5715C-5778-44A1-9979-3F510366125E}">
      <dsp:nvSpPr>
        <dsp:cNvPr id="0" name=""/>
        <dsp:cNvSpPr/>
      </dsp:nvSpPr>
      <dsp:spPr>
        <a:xfrm>
          <a:off x="3002119" y="1682986"/>
          <a:ext cx="2043327" cy="448951"/>
        </a:xfrm>
        <a:prstGeom prst="roundRect">
          <a:avLst>
            <a:gd name="adj" fmla="val 10000"/>
          </a:avLst>
        </a:prstGeom>
        <a:solidFill>
          <a:schemeClr val="accent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a:t>Technika 2: Przeglądy kodu</a:t>
          </a:r>
        </a:p>
      </dsp:txBody>
      <dsp:txXfrm>
        <a:off x="3015268" y="1696135"/>
        <a:ext cx="2017029" cy="422653"/>
      </dsp:txXfrm>
    </dsp:sp>
    <dsp:sp modelId="{02DA5D71-A8AE-4DC2-99A7-568F69653FB9}">
      <dsp:nvSpPr>
        <dsp:cNvPr id="0" name=""/>
        <dsp:cNvSpPr/>
      </dsp:nvSpPr>
      <dsp:spPr>
        <a:xfrm>
          <a:off x="3002119" y="2201007"/>
          <a:ext cx="2043327" cy="448951"/>
        </a:xfrm>
        <a:prstGeom prst="roundRect">
          <a:avLst>
            <a:gd name="adj" fmla="val 10000"/>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a:t>Technika 3: Wewnętrzne product show</a:t>
          </a:r>
        </a:p>
      </dsp:txBody>
      <dsp:txXfrm>
        <a:off x="3015268" y="2214156"/>
        <a:ext cx="2017029" cy="422653"/>
      </dsp:txXfrm>
    </dsp:sp>
    <dsp:sp modelId="{2474997B-3638-4C6B-8DD3-062FE7B47477}">
      <dsp:nvSpPr>
        <dsp:cNvPr id="0" name=""/>
        <dsp:cNvSpPr/>
      </dsp:nvSpPr>
      <dsp:spPr>
        <a:xfrm>
          <a:off x="3002119" y="2719028"/>
          <a:ext cx="2043327" cy="448951"/>
        </a:xfrm>
        <a:prstGeom prst="roundRect">
          <a:avLst>
            <a:gd name="adj" fmla="val 10000"/>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a:t>Technika 4: Test Driven Development</a:t>
          </a:r>
        </a:p>
      </dsp:txBody>
      <dsp:txXfrm>
        <a:off x="3015268" y="2732177"/>
        <a:ext cx="2017029" cy="422653"/>
      </dsp:txXfrm>
    </dsp:sp>
    <dsp:sp modelId="{C0993BAD-BCE1-47BA-988D-D65D6848E153}">
      <dsp:nvSpPr>
        <dsp:cNvPr id="0" name=""/>
        <dsp:cNvSpPr/>
      </dsp:nvSpPr>
      <dsp:spPr>
        <a:xfrm>
          <a:off x="3002119" y="3237048"/>
          <a:ext cx="2043327" cy="448951"/>
        </a:xfrm>
        <a:prstGeom prst="roundRect">
          <a:avLst>
            <a:gd name="adj" fmla="val 10000"/>
          </a:avLst>
        </a:prstGeom>
        <a:solidFill>
          <a:schemeClr val="accent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a:t>Technika 5: Ciągła integracja</a:t>
          </a:r>
        </a:p>
      </dsp:txBody>
      <dsp:txXfrm>
        <a:off x="3015268" y="3250197"/>
        <a:ext cx="2017029" cy="422653"/>
      </dsp:txXfrm>
    </dsp:sp>
    <dsp:sp modelId="{30DB1DE6-CCAE-4A9E-B3B2-A83515737538}">
      <dsp:nvSpPr>
        <dsp:cNvPr id="0" name=""/>
        <dsp:cNvSpPr/>
      </dsp:nvSpPr>
      <dsp:spPr>
        <a:xfrm>
          <a:off x="5492424" y="0"/>
          <a:ext cx="2554159" cy="388077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l-PL" sz="2800" kern="1200" dirty="0" smtClean="0"/>
            <a:t>Etap wdrożenia</a:t>
          </a:r>
          <a:endParaRPr lang="pl-PL" sz="2800" kern="1200" dirty="0"/>
        </a:p>
      </dsp:txBody>
      <dsp:txXfrm>
        <a:off x="5492424" y="0"/>
        <a:ext cx="2554159" cy="1164231"/>
      </dsp:txXfrm>
    </dsp:sp>
    <dsp:sp modelId="{722EAEA5-67B5-41FB-921B-A64667E66D29}">
      <dsp:nvSpPr>
        <dsp:cNvPr id="0" name=""/>
        <dsp:cNvSpPr/>
      </dsp:nvSpPr>
      <dsp:spPr>
        <a:xfrm>
          <a:off x="5747840" y="1165368"/>
          <a:ext cx="2043327" cy="1170106"/>
        </a:xfrm>
        <a:prstGeom prst="roundRect">
          <a:avLst>
            <a:gd name="adj" fmla="val 10000"/>
          </a:avLst>
        </a:prstGeom>
        <a:solidFill>
          <a:schemeClr val="accent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dirty="0" smtClean="0"/>
            <a:t>Technika 1: Dev Ops</a:t>
          </a:r>
          <a:endParaRPr lang="pl-PL" sz="1100" kern="1200" dirty="0"/>
        </a:p>
      </dsp:txBody>
      <dsp:txXfrm>
        <a:off x="5782111" y="1199639"/>
        <a:ext cx="1974785" cy="1101564"/>
      </dsp:txXfrm>
    </dsp:sp>
    <dsp:sp modelId="{88503D29-0C5F-465A-BDCD-14C39E2C8560}">
      <dsp:nvSpPr>
        <dsp:cNvPr id="0" name=""/>
        <dsp:cNvSpPr/>
      </dsp:nvSpPr>
      <dsp:spPr>
        <a:xfrm>
          <a:off x="5747840" y="2515491"/>
          <a:ext cx="2043327" cy="1170106"/>
        </a:xfrm>
        <a:prstGeom prst="roundRect">
          <a:avLst>
            <a:gd name="adj" fmla="val 10000"/>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pl-PL" sz="1100" kern="1200"/>
            <a:t>Technika 2: Ciągłe dostarczanie</a:t>
          </a:r>
        </a:p>
      </dsp:txBody>
      <dsp:txXfrm>
        <a:off x="5782111" y="2549762"/>
        <a:ext cx="1974785" cy="110156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45016F-1BA4-47D7-A99F-C8E8E32D5BA3}" type="datetimeFigureOut">
              <a:rPr lang="pl-PL" smtClean="0"/>
              <a:pPr/>
              <a:t>2016-11-23</a:t>
            </a:fld>
            <a:endParaRPr lang="pl-P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E28A04-F7CB-443B-A981-52C540BCB14A}" type="slidenum">
              <a:rPr lang="pl-PL" smtClean="0"/>
              <a:pPr/>
              <a:t>‹#›</a:t>
            </a:fld>
            <a:endParaRPr lang="pl-PL"/>
          </a:p>
        </p:txBody>
      </p:sp>
    </p:spTree>
    <p:extLst>
      <p:ext uri="{BB962C8B-B14F-4D97-AF65-F5344CB8AC3E}">
        <p14:creationId xmlns:p14="http://schemas.microsoft.com/office/powerpoint/2010/main" xmlns="" val="1519730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We wstępie</a:t>
            </a:r>
            <a:r>
              <a:rPr lang="pl-PL" baseline="0" dirty="0" smtClean="0"/>
              <a:t> powiem o przyczynach takiego a nie innego doboru tematu – czyli dlaczego to właśnie jakość oprogramowania oraz metodyki zwinne składają się na temat mojej pracy.</a:t>
            </a:r>
          </a:p>
          <a:p>
            <a:endParaRPr lang="pl-PL" baseline="0" dirty="0" smtClean="0"/>
          </a:p>
          <a:p>
            <a:r>
              <a:rPr lang="pl-PL" baseline="0" dirty="0" smtClean="0"/>
              <a:t>Następnie przedstawię cel swojej pracy oraz sformułowaną hipotezę badawczą.</a:t>
            </a:r>
          </a:p>
          <a:p>
            <a:endParaRPr lang="pl-PL" baseline="0" dirty="0" smtClean="0"/>
          </a:p>
          <a:p>
            <a:r>
              <a:rPr lang="pl-PL" baseline="0" dirty="0" smtClean="0"/>
              <a:t>Kolejnym omawianym przeze mnie elementem będzie analiza dziedziny problemu. Omówię w niej pokrótce w jakich miejscach poszukiwałem definicji jakości, oraz o procesach zarządzania nią. Ponadto omówię także swoją analizę na temat tego, co metodyka SCRUM jest w stanie nam zaproponować w ramach zapewniania jakości oprogramowania.</a:t>
            </a:r>
          </a:p>
          <a:p>
            <a:endParaRPr lang="pl-PL" baseline="0" dirty="0" smtClean="0"/>
          </a:p>
          <a:p>
            <a:r>
              <a:rPr lang="pl-PL" baseline="0" dirty="0" smtClean="0"/>
              <a:t>Następnie przedstawię pokrótce swój model procesu zapewniania jakości w metodyce SCRUM – czyli jego założenia oraz elementy nań się składające.</a:t>
            </a:r>
          </a:p>
          <a:p>
            <a:endParaRPr lang="pl-PL" baseline="0" dirty="0" smtClean="0"/>
          </a:p>
          <a:p>
            <a:r>
              <a:rPr lang="pl-PL" baseline="0" dirty="0" smtClean="0"/>
              <a:t>Przedstawię też swoją propozycję wskaźnika jakości, mierzącego stopień wykorzystania mojej metody a docelowo jakości procesu zapewniania jakości oprogramowania w SCRUM’ie.</a:t>
            </a:r>
          </a:p>
          <a:p>
            <a:endParaRPr lang="pl-PL" baseline="0" dirty="0" smtClean="0"/>
          </a:p>
          <a:p>
            <a:r>
              <a:rPr lang="pl-PL" baseline="0" dirty="0" smtClean="0"/>
              <a:t>Przedstawię też podsumowanie wyników swojej pracy oraz wnioski jakie z niej wyciągnąłem.</a:t>
            </a:r>
            <a:endParaRPr lang="pl-PL" dirty="0"/>
          </a:p>
        </p:txBody>
      </p:sp>
      <p:sp>
        <p:nvSpPr>
          <p:cNvPr id="4" name="Slide Number Placeholder 3"/>
          <p:cNvSpPr>
            <a:spLocks noGrp="1"/>
          </p:cNvSpPr>
          <p:nvPr>
            <p:ph type="sldNum" sz="quarter" idx="10"/>
          </p:nvPr>
        </p:nvSpPr>
        <p:spPr/>
        <p:txBody>
          <a:bodyPr/>
          <a:lstStyle/>
          <a:p>
            <a:fld id="{8AE28A04-F7CB-443B-A981-52C540BCB14A}" type="slidenum">
              <a:rPr lang="pl-PL" smtClean="0"/>
              <a:pPr/>
              <a:t>2</a:t>
            </a:fld>
            <a:endParaRPr lang="pl-PL"/>
          </a:p>
        </p:txBody>
      </p:sp>
    </p:spTree>
    <p:extLst>
      <p:ext uri="{BB962C8B-B14F-4D97-AF65-F5344CB8AC3E}">
        <p14:creationId xmlns:p14="http://schemas.microsoft.com/office/powerpoint/2010/main" xmlns="" val="42078785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Pomimo tego, że metodyka SCRUM jest używana do produkcji oprogramowania, niemal nic nie mówi o dbaniu o jego jakość. Nakłada</a:t>
            </a:r>
            <a:r>
              <a:rPr lang="pl-PL" baseline="0" dirty="0" smtClean="0"/>
              <a:t> tylko pewne ramy zgodne z zasadami zarządzania procesowego – mowa o częstym badaniu satysfakcji klienta, określeniu ról i ich odpowiedzialności, oraz o elementach Sprintu – czyli o planowaniu, dziennych statusach oraz końcowej retrospektywie.</a:t>
            </a:r>
          </a:p>
          <a:p>
            <a:endParaRPr lang="pl-PL" baseline="0" dirty="0" smtClean="0"/>
          </a:p>
          <a:p>
            <a:r>
              <a:rPr lang="pl-PL" baseline="0" dirty="0" smtClean="0"/>
              <a:t>SCRUM jest metodyką służącą głównie do komunikacji – zarówno między zespołem a klientem, ale również między poszczególnymi jej członkami. Wymusza niejako częstą interakcje oraz co rusz należy prezentować swoje dokonania zarówno przed członkami swojego zespołu, oraz klientem.</a:t>
            </a:r>
            <a:endParaRPr lang="pl-PL" dirty="0" smtClean="0"/>
          </a:p>
          <a:p>
            <a:endParaRPr lang="pl-PL" dirty="0" smtClean="0"/>
          </a:p>
          <a:p>
            <a:r>
              <a:rPr lang="pl-PL" dirty="0" smtClean="0"/>
              <a:t>Metodykę SCRUM należy wzbogacić o elementy modelu zapewniania jakości oprogramowania w metodyce SCRUM, będącym w części kompilacją najlepszych technik i narzędzi z innych, dojrzałych metodyk zarządzania projektami informatycznymi. Mowa tutaj o technikach pracy z kodem zaczerpniętych</a:t>
            </a:r>
            <a:r>
              <a:rPr lang="pl-PL" baseline="0" dirty="0" smtClean="0"/>
              <a:t> z metodyki Extreme Programming, metod z PMI, czy PRINCE2, oraz powstających na bieżąco narzędzi ułatwiających zapewnianie jakości oprogramowania.</a:t>
            </a:r>
            <a:endParaRPr lang="pl-PL" dirty="0" smtClean="0"/>
          </a:p>
          <a:p>
            <a:endParaRPr lang="pl-PL" dirty="0"/>
          </a:p>
        </p:txBody>
      </p:sp>
      <p:sp>
        <p:nvSpPr>
          <p:cNvPr id="4" name="Slide Number Placeholder 3"/>
          <p:cNvSpPr>
            <a:spLocks noGrp="1"/>
          </p:cNvSpPr>
          <p:nvPr>
            <p:ph type="sldNum" sz="quarter" idx="10"/>
          </p:nvPr>
        </p:nvSpPr>
        <p:spPr/>
        <p:txBody>
          <a:bodyPr/>
          <a:lstStyle/>
          <a:p>
            <a:fld id="{8AE28A04-F7CB-443B-A981-52C540BCB14A}" type="slidenum">
              <a:rPr lang="pl-PL" smtClean="0"/>
              <a:pPr/>
              <a:t>12</a:t>
            </a:fld>
            <a:endParaRPr lang="pl-PL"/>
          </a:p>
        </p:txBody>
      </p:sp>
    </p:spTree>
    <p:extLst>
      <p:ext uri="{BB962C8B-B14F-4D97-AF65-F5344CB8AC3E}">
        <p14:creationId xmlns:p14="http://schemas.microsoft.com/office/powerpoint/2010/main" xmlns="" val="2782487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dirty="0"/>
          </a:p>
        </p:txBody>
      </p:sp>
      <p:sp>
        <p:nvSpPr>
          <p:cNvPr id="4" name="Slide Number Placeholder 3"/>
          <p:cNvSpPr>
            <a:spLocks noGrp="1"/>
          </p:cNvSpPr>
          <p:nvPr>
            <p:ph type="sldNum" sz="quarter" idx="10"/>
          </p:nvPr>
        </p:nvSpPr>
        <p:spPr/>
        <p:txBody>
          <a:bodyPr/>
          <a:lstStyle/>
          <a:p>
            <a:fld id="{8AE28A04-F7CB-443B-A981-52C540BCB14A}" type="slidenum">
              <a:rPr lang="pl-PL" smtClean="0"/>
              <a:pPr/>
              <a:t>13</a:t>
            </a:fld>
            <a:endParaRPr lang="pl-PL"/>
          </a:p>
        </p:txBody>
      </p:sp>
    </p:spTree>
    <p:extLst>
      <p:ext uri="{BB962C8B-B14F-4D97-AF65-F5344CB8AC3E}">
        <p14:creationId xmlns:p14="http://schemas.microsoft.com/office/powerpoint/2010/main" xmlns="" val="1651286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pl-PL" dirty="0" smtClean="0"/>
              <a:t>Zapewnianie jakości jest jednym z najważniejszych elementów zarządzania projektami. Jakość i trafność tworzonego oprogramowania rzutują na bezpośredni sukces każdej firmy czy instytucji, pomnażając zyski lub generując niepotrzebne straty.</a:t>
            </a:r>
          </a:p>
          <a:p>
            <a:pPr lvl="1"/>
            <a:endParaRPr lang="pl-PL" dirty="0" smtClean="0"/>
          </a:p>
          <a:p>
            <a:pPr lvl="1"/>
            <a:r>
              <a:rPr lang="pl-PL" dirty="0" smtClean="0"/>
              <a:t>Skupienie się na jakości czyli dalsze poszerzanie wiedzy na jej temat i jej wykorzystywanie, wydaje się być koniecznością w czasach równoczesnej globalizacji i walki o klienta. Mogą oni łatwo przebierać w produktach</a:t>
            </a:r>
            <a:r>
              <a:rPr lang="pl-PL" baseline="0" dirty="0" smtClean="0"/>
              <a:t>, i na tle konkurencji można wyróżnić się właśnie jakością.</a:t>
            </a:r>
            <a:endParaRPr lang="pl-PL" dirty="0" smtClean="0"/>
          </a:p>
          <a:p>
            <a:pPr lvl="1"/>
            <a:endParaRPr lang="pl-PL" dirty="0" smtClean="0"/>
          </a:p>
          <a:p>
            <a:pPr lvl="1"/>
            <a:r>
              <a:rPr lang="pl-PL" dirty="0" smtClean="0"/>
              <a:t>Jest to wynik mojego doświadczenia zawodowego związanego z wytwarzaniem oprogramowania w metodykach zwinnych. Nawet najlepszy specjalista funkcjonujący w wadliwym procesie traci bardzo na efektywności.</a:t>
            </a:r>
          </a:p>
          <a:p>
            <a:endParaRPr lang="pl-PL" dirty="0"/>
          </a:p>
        </p:txBody>
      </p:sp>
      <p:sp>
        <p:nvSpPr>
          <p:cNvPr id="4" name="Slide Number Placeholder 3"/>
          <p:cNvSpPr>
            <a:spLocks noGrp="1"/>
          </p:cNvSpPr>
          <p:nvPr>
            <p:ph type="sldNum" sz="quarter" idx="10"/>
          </p:nvPr>
        </p:nvSpPr>
        <p:spPr/>
        <p:txBody>
          <a:bodyPr/>
          <a:lstStyle/>
          <a:p>
            <a:fld id="{8AE28A04-F7CB-443B-A981-52C540BCB14A}" type="slidenum">
              <a:rPr lang="pl-PL" smtClean="0"/>
              <a:pPr/>
              <a:t>3</a:t>
            </a:fld>
            <a:endParaRPr lang="pl-PL"/>
          </a:p>
        </p:txBody>
      </p:sp>
    </p:spTree>
    <p:extLst>
      <p:ext uri="{BB962C8B-B14F-4D97-AF65-F5344CB8AC3E}">
        <p14:creationId xmlns:p14="http://schemas.microsoft.com/office/powerpoint/2010/main" xmlns="" val="1747477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Celem pracy było stworzenie modelu zapewniania jakości</a:t>
            </a:r>
            <a:r>
              <a:rPr lang="pl-PL" baseline="0" dirty="0" smtClean="0"/>
              <a:t> oprogramowania na przykładzie metodyki SCRUM. W skrócie, oznacza to, że moim celem było określenie, czy w ogóle metodyka SCRUM porusza zagadnienie jakości oprogramowania, a jeśli tak, to w jakim stopniu i w jakich obszarach projektu.</a:t>
            </a:r>
          </a:p>
          <a:p>
            <a:endParaRPr lang="pl-PL" baseline="0" dirty="0" smtClean="0"/>
          </a:p>
          <a:p>
            <a:r>
              <a:rPr lang="pl-PL" baseline="0" dirty="0" smtClean="0"/>
              <a:t>Następnie wykorzystując nabytą wiedzę przeszedłem do kolejnego etapu, czyli samego modelowania procesu, którego zastosowanie razem z metodyką SCRUM zapewniłby wysoką jakość oprogramowania. Model ten obejmuje wykorzystanie różnorodnych metod oraz narzędzi zapewniania jakości oprogramowania.</a:t>
            </a:r>
          </a:p>
          <a:p>
            <a:endParaRPr lang="pl-PL" baseline="0" dirty="0" smtClean="0"/>
          </a:p>
          <a:p>
            <a:r>
              <a:rPr lang="pl-PL" baseline="0" dirty="0" smtClean="0"/>
              <a:t>Końcowym elementem celu pracy jest stworzenie wskaźnika, dzięki któremu każdy chcący zastosować zaproponowany przeze model, będzie mógł zmierzyć w jakim stopniu realizuje on jego założenia oraz określa jakość procesu i w konsekwencji tworzonego oprogramowania.</a:t>
            </a:r>
            <a:endParaRPr lang="pl-PL" dirty="0"/>
          </a:p>
        </p:txBody>
      </p:sp>
      <p:sp>
        <p:nvSpPr>
          <p:cNvPr id="4" name="Slide Number Placeholder 3"/>
          <p:cNvSpPr>
            <a:spLocks noGrp="1"/>
          </p:cNvSpPr>
          <p:nvPr>
            <p:ph type="sldNum" sz="quarter" idx="10"/>
          </p:nvPr>
        </p:nvSpPr>
        <p:spPr/>
        <p:txBody>
          <a:bodyPr/>
          <a:lstStyle/>
          <a:p>
            <a:fld id="{8AE28A04-F7CB-443B-A981-52C540BCB14A}" type="slidenum">
              <a:rPr lang="pl-PL" smtClean="0"/>
              <a:pPr/>
              <a:t>4</a:t>
            </a:fld>
            <a:endParaRPr lang="pl-PL"/>
          </a:p>
        </p:txBody>
      </p:sp>
    </p:spTree>
    <p:extLst>
      <p:ext uri="{BB962C8B-B14F-4D97-AF65-F5344CB8AC3E}">
        <p14:creationId xmlns:p14="http://schemas.microsoft.com/office/powerpoint/2010/main" xmlns="" val="2010894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smtClean="0"/>
              <a:t>W Analizie dziedziny problemu poruszone zostały takie zagadnienia jak jakość, jakość oprogramowania – sięgnąłem do definicji</a:t>
            </a:r>
            <a:r>
              <a:rPr lang="pl-PL" baseline="0" dirty="0" smtClean="0"/>
              <a:t> i opisów znadujących się w dojrzałych metodykach oraz standardach. Stwierdziłem przy tym, że definicją, nabliżej oddającą ducha tworzenia oprogramowania w metodyce zwinnej brzmi następująco: </a:t>
            </a:r>
            <a:r>
              <a:rPr lang="pl-PL" sz="1200" b="1" kern="1200" dirty="0" smtClean="0">
                <a:solidFill>
                  <a:schemeClr val="tx1"/>
                </a:solidFill>
                <a:effectLst/>
                <a:latin typeface="+mn-lt"/>
                <a:ea typeface="+mn-ea"/>
                <a:cs typeface="+mn-cs"/>
              </a:rPr>
              <a:t>jakość to koncentracja na potrzebie klienta oraz cechach produktu, aby te potrzeby spełniał</a:t>
            </a:r>
            <a:r>
              <a:rPr lang="pl-PL" sz="1200" kern="1200" dirty="0" smtClean="0">
                <a:solidFill>
                  <a:schemeClr val="tx1"/>
                </a:solidFill>
                <a:effectLst/>
                <a:latin typeface="+mn-lt"/>
                <a:ea typeface="+mn-ea"/>
                <a:cs typeface="+mn-cs"/>
              </a:rPr>
              <a:t>.</a:t>
            </a:r>
          </a:p>
          <a:p>
            <a:endParaRPr lang="pl-PL" dirty="0" smtClean="0"/>
          </a:p>
          <a:p>
            <a:r>
              <a:rPr lang="pl-PL" dirty="0" smtClean="0"/>
              <a:t>Wyszczególniłem też różne procesy i metody zarządzania jakością</a:t>
            </a:r>
            <a:r>
              <a:rPr lang="pl-PL" baseline="0" dirty="0" smtClean="0"/>
              <a:t> oprogramowania. Najbardziej kompleksowym rozwiązaniem jest podejście procesowe – Total Quality Management. Polega on na postawieniu procesu wytwarzania, oprogramowania czy dowolnego produktu na pierwszy plan. Głównym celem zespołu jest dbanie o jakośc procesu – czyli o analizę porażek i sukcesów, wyciaganie wniosków oraz ciągłym usprawnianiu poszczególnych elementów procesu. Celem tego wszystkiego jest wytwarzanie coraz to lepszych produktów. Ideę TQM najlepiej pokazuje cykl Deminga.</a:t>
            </a:r>
          </a:p>
          <a:p>
            <a:endParaRPr lang="pl-PL" baseline="0" dirty="0" smtClean="0"/>
          </a:p>
          <a:p>
            <a:r>
              <a:rPr lang="pl-PL" baseline="0" dirty="0" smtClean="0"/>
              <a:t>Pośród metod zarzadzania jakością oprogramowania wyszczególniłem też i opisałem między innymi metodę QFD, Six Sigma, analizę Pareto oraz różne diagramy – takie jak diagram Ishikawy.</a:t>
            </a:r>
            <a:endParaRPr lang="pl-PL" dirty="0"/>
          </a:p>
        </p:txBody>
      </p:sp>
      <p:sp>
        <p:nvSpPr>
          <p:cNvPr id="4" name="Slide Number Placeholder 3"/>
          <p:cNvSpPr>
            <a:spLocks noGrp="1"/>
          </p:cNvSpPr>
          <p:nvPr>
            <p:ph type="sldNum" sz="quarter" idx="10"/>
          </p:nvPr>
        </p:nvSpPr>
        <p:spPr/>
        <p:txBody>
          <a:bodyPr/>
          <a:lstStyle/>
          <a:p>
            <a:fld id="{8AE28A04-F7CB-443B-A981-52C540BCB14A}" type="slidenum">
              <a:rPr lang="pl-PL" smtClean="0"/>
              <a:pPr/>
              <a:t>5</a:t>
            </a:fld>
            <a:endParaRPr lang="pl-PL"/>
          </a:p>
        </p:txBody>
      </p:sp>
    </p:spTree>
    <p:extLst>
      <p:ext uri="{BB962C8B-B14F-4D97-AF65-F5344CB8AC3E}">
        <p14:creationId xmlns:p14="http://schemas.microsoft.com/office/powerpoint/2010/main" xmlns="" val="2379175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Analizę</a:t>
            </a:r>
            <a:r>
              <a:rPr lang="pl-PL" baseline="0" dirty="0" smtClean="0"/>
              <a:t> metodyki SCRUM pod kątem zapewniania jakości zacząłem od porównania jej do podejścia procesowego zarządzania projektami.</a:t>
            </a:r>
          </a:p>
          <a:p>
            <a:endParaRPr lang="pl-PL" baseline="0" dirty="0" smtClean="0"/>
          </a:p>
          <a:p>
            <a:r>
              <a:rPr lang="pl-PL" baseline="0" dirty="0" smtClean="0"/>
              <a:t>Jednym z elementów TQM jest wyznaczenie osób odpowiedzialnych za poszczególne elementy procesu. W przypadku SCRUM, mamy jasno zdefiniowane role i zakres ich obowiązków.</a:t>
            </a:r>
          </a:p>
          <a:p>
            <a:endParaRPr lang="pl-PL" baseline="0" dirty="0" smtClean="0"/>
          </a:p>
          <a:p>
            <a:r>
              <a:rPr lang="pl-PL" baseline="0" dirty="0" smtClean="0"/>
              <a:t>Kolejnym elementem podejścia procesowego jest badanie satysfakcji klienta. Stosowanie metodyki SCRUM sprawia, że klient otrzymuje działającą wersję oprogramowania co Sprint, przez co może niemal na bieżąco oceniać stan oprogramowania oraz kierować jego ewolucją.</a:t>
            </a:r>
          </a:p>
          <a:p>
            <a:endParaRPr lang="pl-PL" baseline="0" dirty="0" smtClean="0"/>
          </a:p>
          <a:p>
            <a:r>
              <a:rPr lang="pl-PL" baseline="0" dirty="0" smtClean="0"/>
              <a:t>Ostatnim elementem podejścia procesowego jest ciągłe ulepszanie procesu w ramach cyklu – poznajemy wymagania klienta, planujemy i wyznaczamy miary, dzięki którym wyniki procesu będą mierzone, następnie na podstawie zgromadzonej wiedzy implementujemy, sprawdzamy stan wykonania oraz wyciągamy wnioski z przeprowadzonej iteracji. Odzwierciedlenie cyklu Deminga możemy znaleźć w Sprincie SCRUM’owym, w którym występuje każdy z wymienionych elementów.</a:t>
            </a:r>
          </a:p>
          <a:p>
            <a:endParaRPr lang="pl-PL" baseline="0" dirty="0" smtClean="0"/>
          </a:p>
          <a:p>
            <a:r>
              <a:rPr lang="pl-PL" baseline="0" dirty="0" smtClean="0"/>
              <a:t>PDCA – Plan Do Check Act</a:t>
            </a:r>
            <a:endParaRPr lang="pl-PL" dirty="0"/>
          </a:p>
        </p:txBody>
      </p:sp>
      <p:sp>
        <p:nvSpPr>
          <p:cNvPr id="4" name="Slide Number Placeholder 3"/>
          <p:cNvSpPr>
            <a:spLocks noGrp="1"/>
          </p:cNvSpPr>
          <p:nvPr>
            <p:ph type="sldNum" sz="quarter" idx="10"/>
          </p:nvPr>
        </p:nvSpPr>
        <p:spPr/>
        <p:txBody>
          <a:bodyPr/>
          <a:lstStyle/>
          <a:p>
            <a:fld id="{8AE28A04-F7CB-443B-A981-52C540BCB14A}" type="slidenum">
              <a:rPr lang="pl-PL" smtClean="0"/>
              <a:pPr/>
              <a:t>6</a:t>
            </a:fld>
            <a:endParaRPr lang="pl-PL"/>
          </a:p>
        </p:txBody>
      </p:sp>
    </p:spTree>
    <p:extLst>
      <p:ext uri="{BB962C8B-B14F-4D97-AF65-F5344CB8AC3E}">
        <p14:creationId xmlns:p14="http://schemas.microsoft.com/office/powerpoint/2010/main" xmlns="" val="2779065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sz="1200" kern="1200" dirty="0" smtClean="0">
                <a:solidFill>
                  <a:schemeClr val="tx1"/>
                </a:solidFill>
                <a:effectLst/>
                <a:latin typeface="+mn-lt"/>
                <a:ea typeface="+mn-ea"/>
                <a:cs typeface="+mn-cs"/>
              </a:rPr>
              <a:t>Głównym założeniem przedstawionego poniżej modelu jest jego kompleksowość. Pokrywa on wszystkie aspekty cyklu życia projektu, od jego inicjacji, przez implementację i wdrożenie, aż do jego zakończenia. Ponadto przedstawia zalecenia i techniki dla wszystkich ról występujących w zespole SCRUM.</a:t>
            </a:r>
          </a:p>
          <a:p>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Kolejnym założeniem dotyczącym modelu procesu zapewniania jakości jest zamieszczanie propozycji użycia konkretnych narzędzi do niektórych prezentowanych technik. Takimi narzędziami są najczęściej pakiety profesjonalnego oprogramowania wspierające funkcjonowanie zespołu w projekcie.</a:t>
            </a:r>
          </a:p>
          <a:p>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Ponadto opis kolejnych technik zostanie wzbogacony przez diagramy i tabele. Diagramy, zaprojektowane za pomocą notacji BPMN (ang. </a:t>
            </a:r>
            <a:r>
              <a:rPr lang="pl-PL" sz="1200" i="1" kern="1200" dirty="0" smtClean="0">
                <a:solidFill>
                  <a:schemeClr val="tx1"/>
                </a:solidFill>
                <a:effectLst/>
                <a:latin typeface="+mn-lt"/>
                <a:ea typeface="+mn-ea"/>
                <a:cs typeface="+mn-cs"/>
              </a:rPr>
              <a:t>Business Process Modeling Notation</a:t>
            </a:r>
            <a:r>
              <a:rPr lang="pl-PL" sz="1200" kern="1200" dirty="0" smtClean="0">
                <a:solidFill>
                  <a:schemeClr val="tx1"/>
                </a:solidFill>
                <a:effectLst/>
                <a:latin typeface="+mn-lt"/>
                <a:ea typeface="+mn-ea"/>
                <a:cs typeface="+mn-cs"/>
              </a:rPr>
              <a:t>), będą przedstawiać bardziej złożone interakcje między rolami w zespole i w projekcie, natomiast wszystkie elementy modelu procesu zapewniania jakości będą tabele przedstawione w postaci tabel, w których zamieszczone będą najważniejsze informacje na temat danej techniki.</a:t>
            </a:r>
          </a:p>
          <a:p>
            <a:endParaRPr lang="pl-PL" sz="1200" kern="1200" dirty="0" smtClean="0">
              <a:solidFill>
                <a:schemeClr val="tx1"/>
              </a:solidFill>
              <a:effectLst/>
              <a:latin typeface="+mn-lt"/>
              <a:ea typeface="+mn-ea"/>
              <a:cs typeface="+mn-cs"/>
            </a:endParaRPr>
          </a:p>
          <a:p>
            <a:r>
              <a:rPr lang="pl-PL" sz="1200" kern="1200" dirty="0" smtClean="0">
                <a:solidFill>
                  <a:schemeClr val="tx1"/>
                </a:solidFill>
                <a:effectLst/>
                <a:latin typeface="+mn-lt"/>
                <a:ea typeface="+mn-ea"/>
                <a:cs typeface="+mn-cs"/>
              </a:rPr>
              <a:t>Kolejny</a:t>
            </a:r>
            <a:r>
              <a:rPr lang="pl-PL" sz="1200" kern="1200" baseline="0" dirty="0" smtClean="0">
                <a:solidFill>
                  <a:schemeClr val="tx1"/>
                </a:solidFill>
                <a:effectLst/>
                <a:latin typeface="+mn-lt"/>
                <a:ea typeface="+mn-ea"/>
                <a:cs typeface="+mn-cs"/>
              </a:rPr>
              <a:t>m </a:t>
            </a:r>
            <a:r>
              <a:rPr lang="pl-PL" sz="1200" kern="1200" dirty="0" smtClean="0">
                <a:solidFill>
                  <a:schemeClr val="tx1"/>
                </a:solidFill>
                <a:effectLst/>
                <a:latin typeface="+mn-lt"/>
                <a:ea typeface="+mn-ea"/>
                <a:cs typeface="+mn-cs"/>
              </a:rPr>
              <a:t>założeniem przedstawionego poniżej modelu jest dowolność w wyborze poszczególnych elementów całego procesu tworzenia oprogramowania wysokiej jakości. Wymienione zostaną kolejne techniki, które są niezależne od siebie, dlatego można je wygodnie adaptować do zespołów projektowych w dowolnej kolejności. Należy jednak pamiętać, że unikając stosowania zalecanych technik, wyniki pomiaru poziomu jakości projektu, przeprowadzane za pomocą przedstawionego na końcu rozdziału wskaźnika jakości mogą być niskie.</a:t>
            </a:r>
          </a:p>
          <a:p>
            <a:endParaRPr lang="pl-PL" dirty="0" smtClean="0"/>
          </a:p>
          <a:p>
            <a:r>
              <a:rPr lang="pl-PL" dirty="0" smtClean="0"/>
              <a:t>Ostatnim</a:t>
            </a:r>
            <a:r>
              <a:rPr lang="pl-PL" baseline="0" dirty="0" smtClean="0"/>
              <a:t> założeniem jest podział technik i narzędzi na odpowiednie fazy projektu – fazę inicjacji, implementacji i wdrożenia projektu.</a:t>
            </a:r>
            <a:endParaRPr lang="pl-PL" dirty="0"/>
          </a:p>
        </p:txBody>
      </p:sp>
      <p:sp>
        <p:nvSpPr>
          <p:cNvPr id="4" name="Slide Number Placeholder 3"/>
          <p:cNvSpPr>
            <a:spLocks noGrp="1"/>
          </p:cNvSpPr>
          <p:nvPr>
            <p:ph type="sldNum" sz="quarter" idx="10"/>
          </p:nvPr>
        </p:nvSpPr>
        <p:spPr/>
        <p:txBody>
          <a:bodyPr/>
          <a:lstStyle/>
          <a:p>
            <a:fld id="{8AE28A04-F7CB-443B-A981-52C540BCB14A}" type="slidenum">
              <a:rPr lang="pl-PL" smtClean="0"/>
              <a:pPr/>
              <a:t>7</a:t>
            </a:fld>
            <a:endParaRPr lang="pl-PL"/>
          </a:p>
        </p:txBody>
      </p:sp>
    </p:spTree>
    <p:extLst>
      <p:ext uri="{BB962C8B-B14F-4D97-AF65-F5344CB8AC3E}">
        <p14:creationId xmlns:p14="http://schemas.microsoft.com/office/powerpoint/2010/main" xmlns="" val="2662803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dirty="0"/>
          </a:p>
        </p:txBody>
      </p:sp>
      <p:sp>
        <p:nvSpPr>
          <p:cNvPr id="4" name="Slide Number Placeholder 3"/>
          <p:cNvSpPr>
            <a:spLocks noGrp="1"/>
          </p:cNvSpPr>
          <p:nvPr>
            <p:ph type="sldNum" sz="quarter" idx="10"/>
          </p:nvPr>
        </p:nvSpPr>
        <p:spPr/>
        <p:txBody>
          <a:bodyPr/>
          <a:lstStyle/>
          <a:p>
            <a:fld id="{8AE28A04-F7CB-443B-A981-52C540BCB14A}" type="slidenum">
              <a:rPr lang="pl-PL" smtClean="0"/>
              <a:pPr/>
              <a:t>8</a:t>
            </a:fld>
            <a:endParaRPr lang="pl-PL"/>
          </a:p>
        </p:txBody>
      </p:sp>
    </p:spTree>
    <p:extLst>
      <p:ext uri="{BB962C8B-B14F-4D97-AF65-F5344CB8AC3E}">
        <p14:creationId xmlns:p14="http://schemas.microsoft.com/office/powerpoint/2010/main" xmlns="" val="3771399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pl-PL" dirty="0" smtClean="0"/>
              <a:t>W ramach implementacji wskaźnika jakości zaproponowałem sposób punktowania</a:t>
            </a:r>
            <a:r>
              <a:rPr lang="pl-PL" baseline="0" dirty="0" smtClean="0"/>
              <a:t> wykorzystania każdej z technik i narzędzi składających się na model zapewniania jakości oprogramowania w metodyce SCRUM, oraz proponowane wagi dla każdego wyliczanego współczynnika. Suma ważona wszystkich współczynników decyduje o wysokości wskaźnika wykorzystania modelu zapewniania jakości a w konsekwencji jakości prowadzonego projektu.</a:t>
            </a:r>
            <a:endParaRPr lang="pl-PL" dirty="0"/>
          </a:p>
        </p:txBody>
      </p:sp>
      <p:sp>
        <p:nvSpPr>
          <p:cNvPr id="4" name="Slide Number Placeholder 3"/>
          <p:cNvSpPr>
            <a:spLocks noGrp="1"/>
          </p:cNvSpPr>
          <p:nvPr>
            <p:ph type="sldNum" sz="quarter" idx="10"/>
          </p:nvPr>
        </p:nvSpPr>
        <p:spPr/>
        <p:txBody>
          <a:bodyPr/>
          <a:lstStyle/>
          <a:p>
            <a:fld id="{8AE28A04-F7CB-443B-A981-52C540BCB14A}" type="slidenum">
              <a:rPr lang="pl-PL" smtClean="0"/>
              <a:pPr/>
              <a:t>9</a:t>
            </a:fld>
            <a:endParaRPr lang="pl-PL"/>
          </a:p>
        </p:txBody>
      </p:sp>
    </p:spTree>
    <p:extLst>
      <p:ext uri="{BB962C8B-B14F-4D97-AF65-F5344CB8AC3E}">
        <p14:creationId xmlns:p14="http://schemas.microsoft.com/office/powerpoint/2010/main" xmlns="" val="2625186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l-PL" dirty="0"/>
          </a:p>
        </p:txBody>
      </p:sp>
      <p:sp>
        <p:nvSpPr>
          <p:cNvPr id="4" name="Slide Number Placeholder 3"/>
          <p:cNvSpPr>
            <a:spLocks noGrp="1"/>
          </p:cNvSpPr>
          <p:nvPr>
            <p:ph type="sldNum" sz="quarter" idx="10"/>
          </p:nvPr>
        </p:nvSpPr>
        <p:spPr/>
        <p:txBody>
          <a:bodyPr/>
          <a:lstStyle/>
          <a:p>
            <a:fld id="{8AE28A04-F7CB-443B-A981-52C540BCB14A}" type="slidenum">
              <a:rPr lang="pl-PL" smtClean="0"/>
              <a:pPr/>
              <a:t>10</a:t>
            </a:fld>
            <a:endParaRPr lang="pl-PL"/>
          </a:p>
        </p:txBody>
      </p:sp>
    </p:spTree>
    <p:extLst>
      <p:ext uri="{BB962C8B-B14F-4D97-AF65-F5344CB8AC3E}">
        <p14:creationId xmlns:p14="http://schemas.microsoft.com/office/powerpoint/2010/main" xmlns="" val="1247013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1400364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2884013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8CCE57B-6371-4606-8300-C5457D29B0B0}" type="slidenum">
              <a:rPr lang="pl-PL" smtClean="0"/>
              <a:pPr/>
              <a:t>‹#›</a:t>
            </a:fld>
            <a:endParaRPr lang="pl-P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790517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24610965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8CCE57B-6371-4606-8300-C5457D29B0B0}" type="slidenum">
              <a:rPr lang="pl-PL" smtClean="0"/>
              <a:pPr/>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133169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2891821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4121355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371792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2709489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667135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2162945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224254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229358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1533467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3495495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D6D4FC-E877-4B27-BFBF-95E46BDE53A1}" type="datetimeFigureOut">
              <a:rPr lang="pl-PL" smtClean="0"/>
              <a:pPr/>
              <a:t>2016-11-23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377699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D6D4FC-E877-4B27-BFBF-95E46BDE53A1}" type="datetimeFigureOut">
              <a:rPr lang="pl-PL" smtClean="0"/>
              <a:pPr/>
              <a:t>2016-11-23</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8CCE57B-6371-4606-8300-C5457D29B0B0}" type="slidenum">
              <a:rPr lang="pl-PL" smtClean="0"/>
              <a:pPr/>
              <a:t>‹#›</a:t>
            </a:fld>
            <a:endParaRPr lang="pl-PL"/>
          </a:p>
        </p:txBody>
      </p:sp>
    </p:spTree>
    <p:extLst>
      <p:ext uri="{BB962C8B-B14F-4D97-AF65-F5344CB8AC3E}">
        <p14:creationId xmlns:p14="http://schemas.microsoft.com/office/powerpoint/2010/main" xmlns="" val="62063842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pl-PL" dirty="0" smtClean="0"/>
              <a:t>Modelowanie zapewniania jakości oprogramowania na przykładzie metodyki SCRUM</a:t>
            </a:r>
            <a:endParaRPr lang="pl-PL" dirty="0"/>
          </a:p>
        </p:txBody>
      </p:sp>
      <p:sp>
        <p:nvSpPr>
          <p:cNvPr id="3" name="Subtitle 2"/>
          <p:cNvSpPr>
            <a:spLocks noGrp="1"/>
          </p:cNvSpPr>
          <p:nvPr>
            <p:ph type="subTitle" idx="1"/>
          </p:nvPr>
        </p:nvSpPr>
        <p:spPr/>
        <p:txBody>
          <a:bodyPr>
            <a:normAutofit lnSpcReduction="10000"/>
          </a:bodyPr>
          <a:lstStyle/>
          <a:p>
            <a:r>
              <a:rPr lang="pl-PL" dirty="0" smtClean="0"/>
              <a:t>Janicki Dariusz</a:t>
            </a:r>
          </a:p>
          <a:p>
            <a:r>
              <a:rPr lang="pl-PL" dirty="0" smtClean="0"/>
              <a:t>Nr albumu: 6918</a:t>
            </a:r>
          </a:p>
          <a:p>
            <a:r>
              <a:rPr lang="pl-PL" dirty="0" smtClean="0"/>
              <a:t>Promotor: dr inż. Waldemar Łabuda</a:t>
            </a:r>
            <a:endParaRPr lang="pl-PL" dirty="0"/>
          </a:p>
        </p:txBody>
      </p:sp>
    </p:spTree>
    <p:extLst>
      <p:ext uri="{BB962C8B-B14F-4D97-AF65-F5344CB8AC3E}">
        <p14:creationId xmlns:p14="http://schemas.microsoft.com/office/powerpoint/2010/main" xmlns="" val="30052813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Realizacja celu </a:t>
            </a:r>
            <a:r>
              <a:rPr lang="pl-PL" dirty="0" smtClean="0"/>
              <a:t>pracy</a:t>
            </a:r>
            <a:endParaRPr lang="pl-PL" dirty="0"/>
          </a:p>
        </p:txBody>
      </p:sp>
      <p:sp>
        <p:nvSpPr>
          <p:cNvPr id="3" name="Content Placeholder 2"/>
          <p:cNvSpPr>
            <a:spLocks noGrp="1"/>
          </p:cNvSpPr>
          <p:nvPr>
            <p:ph idx="1"/>
          </p:nvPr>
        </p:nvSpPr>
        <p:spPr/>
        <p:txBody>
          <a:bodyPr>
            <a:normAutofit/>
          </a:bodyPr>
          <a:lstStyle/>
          <a:p>
            <a:r>
              <a:rPr lang="pl-PL" dirty="0" smtClean="0"/>
              <a:t>Cel pracy:</a:t>
            </a:r>
          </a:p>
          <a:p>
            <a:pPr lvl="1"/>
            <a:r>
              <a:rPr lang="pl-PL" dirty="0" smtClean="0"/>
              <a:t>Stworzenie </a:t>
            </a:r>
            <a:r>
              <a:rPr lang="pl-PL" dirty="0"/>
              <a:t>modelu zapewniania jakości oprogramowania na przykładzie metodyki SCRUM</a:t>
            </a:r>
            <a:r>
              <a:rPr lang="pl-PL" dirty="0" smtClean="0"/>
              <a:t>.</a:t>
            </a:r>
          </a:p>
          <a:p>
            <a:r>
              <a:rPr lang="pl-PL" dirty="0" smtClean="0"/>
              <a:t>Realizacja celu </a:t>
            </a:r>
            <a:r>
              <a:rPr lang="pl-PL" dirty="0" smtClean="0"/>
              <a:t>pracy:</a:t>
            </a:r>
            <a:endParaRPr lang="pl-PL" dirty="0"/>
          </a:p>
          <a:p>
            <a:pPr lvl="1"/>
            <a:r>
              <a:rPr lang="pl-PL" dirty="0" smtClean="0"/>
              <a:t>Przeanalizowano zagadnienia dotyczące zarządzania jakością</a:t>
            </a:r>
          </a:p>
          <a:p>
            <a:pPr lvl="1"/>
            <a:r>
              <a:rPr lang="pl-PL" dirty="0" smtClean="0"/>
              <a:t>Przeanalizowano metodykę SCRUM pod kątem zapewniania jakości</a:t>
            </a:r>
          </a:p>
          <a:p>
            <a:pPr lvl="1"/>
            <a:r>
              <a:rPr lang="pl-PL" dirty="0" smtClean="0"/>
              <a:t>Stworzono model zapewniania jakości oprogramowania na przykładzie metodyki SCRUM</a:t>
            </a:r>
          </a:p>
          <a:p>
            <a:pPr lvl="1"/>
            <a:r>
              <a:rPr lang="pl-PL" dirty="0" smtClean="0"/>
              <a:t>Zaproponowano i zaimplementowano wskaźnik jakości</a:t>
            </a:r>
          </a:p>
          <a:p>
            <a:endParaRPr lang="pl-PL" dirty="0" smtClean="0"/>
          </a:p>
          <a:p>
            <a:pPr lvl="1"/>
            <a:endParaRPr lang="pl-PL" dirty="0"/>
          </a:p>
        </p:txBody>
      </p:sp>
    </p:spTree>
    <p:extLst>
      <p:ext uri="{BB962C8B-B14F-4D97-AF65-F5344CB8AC3E}">
        <p14:creationId xmlns:p14="http://schemas.microsoft.com/office/powerpoint/2010/main" xmlns="" val="369744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Weryfikacja hipotezy </a:t>
            </a:r>
            <a:r>
              <a:rPr lang="pl-PL" dirty="0"/>
              <a:t>badawczej</a:t>
            </a:r>
          </a:p>
        </p:txBody>
      </p:sp>
      <p:sp>
        <p:nvSpPr>
          <p:cNvPr id="3" name="Content Placeholder 2"/>
          <p:cNvSpPr>
            <a:spLocks noGrp="1"/>
          </p:cNvSpPr>
          <p:nvPr>
            <p:ph idx="1"/>
          </p:nvPr>
        </p:nvSpPr>
        <p:spPr/>
        <p:txBody>
          <a:bodyPr/>
          <a:lstStyle/>
          <a:p>
            <a:r>
              <a:rPr lang="pl-PL" dirty="0" smtClean="0"/>
              <a:t>Hipoteza badawcza:</a:t>
            </a:r>
          </a:p>
          <a:p>
            <a:pPr lvl="1"/>
            <a:r>
              <a:rPr lang="pl-PL" dirty="0" smtClean="0"/>
              <a:t>Podniesienie </a:t>
            </a:r>
            <a:r>
              <a:rPr lang="pl-PL" dirty="0"/>
              <a:t>jakości procesu zapewniania jakości oprogramowania w metodyce SCRUM poprzez model i późniejsza weryfikacja przez wskaźnik jakości</a:t>
            </a:r>
            <a:r>
              <a:rPr lang="pl-PL" dirty="0" smtClean="0"/>
              <a:t>.</a:t>
            </a:r>
          </a:p>
          <a:p>
            <a:r>
              <a:rPr lang="pl-PL" dirty="0" smtClean="0"/>
              <a:t>W ramach potwierdzenia </a:t>
            </a:r>
            <a:r>
              <a:rPr lang="pl-PL" dirty="0"/>
              <a:t>hipotezy </a:t>
            </a:r>
            <a:r>
              <a:rPr lang="pl-PL" dirty="0" smtClean="0"/>
              <a:t>badawczej:</a:t>
            </a:r>
            <a:endParaRPr lang="pl-PL" dirty="0"/>
          </a:p>
          <a:p>
            <a:pPr lvl="1"/>
            <a:r>
              <a:rPr lang="pl-PL" dirty="0"/>
              <a:t>Wskazano w jakich obszarach metodyka SCRUM mówi o zapewnianiu jakości</a:t>
            </a:r>
          </a:p>
          <a:p>
            <a:pPr lvl="1"/>
            <a:r>
              <a:rPr lang="pl-PL" dirty="0"/>
              <a:t>Przedstawiono szereg technik i narzędzi będących elementami modelu zapewniania jakości oprogramowania</a:t>
            </a:r>
          </a:p>
          <a:p>
            <a:pPr lvl="1"/>
            <a:r>
              <a:rPr lang="pl-PL" dirty="0"/>
              <a:t>Wyznaczono sposób wartościowania poszczególnych elementów modelu zapewniania jakości oprogramowania</a:t>
            </a:r>
          </a:p>
          <a:p>
            <a:endParaRPr lang="pl-PL" dirty="0"/>
          </a:p>
        </p:txBody>
      </p:sp>
    </p:spTree>
    <p:extLst>
      <p:ext uri="{BB962C8B-B14F-4D97-AF65-F5344CB8AC3E}">
        <p14:creationId xmlns:p14="http://schemas.microsoft.com/office/powerpoint/2010/main" xmlns="" val="2902038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Podsumowanie i wnioski</a:t>
            </a:r>
            <a:endParaRPr lang="pl-PL" dirty="0"/>
          </a:p>
        </p:txBody>
      </p:sp>
      <p:sp>
        <p:nvSpPr>
          <p:cNvPr id="3" name="Content Placeholder 2"/>
          <p:cNvSpPr>
            <a:spLocks noGrp="1"/>
          </p:cNvSpPr>
          <p:nvPr>
            <p:ph idx="1"/>
          </p:nvPr>
        </p:nvSpPr>
        <p:spPr/>
        <p:txBody>
          <a:bodyPr>
            <a:normAutofit/>
          </a:bodyPr>
          <a:lstStyle/>
          <a:p>
            <a:r>
              <a:rPr lang="pl-PL" dirty="0" smtClean="0"/>
              <a:t>Jakość w metodyce SCRUM:</a:t>
            </a:r>
          </a:p>
          <a:p>
            <a:pPr lvl="1"/>
            <a:r>
              <a:rPr lang="pl-PL" dirty="0"/>
              <a:t>Codzienne spotkania </a:t>
            </a:r>
            <a:r>
              <a:rPr lang="pl-PL" dirty="0" smtClean="0"/>
              <a:t>sprawozdawcze</a:t>
            </a:r>
            <a:endParaRPr lang="pl-PL" dirty="0"/>
          </a:p>
          <a:p>
            <a:pPr lvl="1"/>
            <a:r>
              <a:rPr lang="pl-PL" dirty="0"/>
              <a:t>Podsumowanie i analiza każdego </a:t>
            </a:r>
            <a:r>
              <a:rPr lang="pl-PL" dirty="0" smtClean="0"/>
              <a:t>Sprintu</a:t>
            </a:r>
          </a:p>
          <a:p>
            <a:pPr lvl="1"/>
            <a:r>
              <a:rPr lang="pl-PL" dirty="0"/>
              <a:t>C</a:t>
            </a:r>
            <a:r>
              <a:rPr lang="pl-PL" dirty="0" smtClean="0"/>
              <a:t>zęsta komunikacja z klientem</a:t>
            </a:r>
          </a:p>
          <a:p>
            <a:pPr lvl="1"/>
            <a:r>
              <a:rPr lang="pl-PL" dirty="0" smtClean="0"/>
              <a:t>Podział ról</a:t>
            </a:r>
          </a:p>
          <a:p>
            <a:r>
              <a:rPr lang="pl-PL" dirty="0" smtClean="0"/>
              <a:t>SCRUM to metodyka służąca do komunikacji</a:t>
            </a:r>
          </a:p>
          <a:p>
            <a:r>
              <a:rPr lang="pl-PL" dirty="0" smtClean="0"/>
              <a:t>SCRUM należy wzbogacić o elementy modelu zapewniania jakości oprogramowania w metodyce SCRUM, będącym w części kompilacją najlepszych technik i narzędzi z innych, dojrzałych metodyk zarządzania projektami informatycznymi.</a:t>
            </a:r>
          </a:p>
        </p:txBody>
      </p:sp>
    </p:spTree>
    <p:extLst>
      <p:ext uri="{BB962C8B-B14F-4D97-AF65-F5344CB8AC3E}">
        <p14:creationId xmlns:p14="http://schemas.microsoft.com/office/powerpoint/2010/main" xmlns="" val="22068072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l-PL" dirty="0" smtClean="0"/>
              <a:t>Dziękuję za uwagę</a:t>
            </a:r>
            <a:endParaRPr lang="pl-PL" dirty="0"/>
          </a:p>
        </p:txBody>
      </p:sp>
      <p:sp>
        <p:nvSpPr>
          <p:cNvPr id="5" name="Text Placeholder 4"/>
          <p:cNvSpPr>
            <a:spLocks noGrp="1"/>
          </p:cNvSpPr>
          <p:nvPr>
            <p:ph type="body" idx="1"/>
          </p:nvPr>
        </p:nvSpPr>
        <p:spPr/>
        <p:txBody>
          <a:bodyPr/>
          <a:lstStyle/>
          <a:p>
            <a:endParaRPr lang="pl-PL"/>
          </a:p>
        </p:txBody>
      </p:sp>
    </p:spTree>
    <p:extLst>
      <p:ext uri="{BB962C8B-B14F-4D97-AF65-F5344CB8AC3E}">
        <p14:creationId xmlns:p14="http://schemas.microsoft.com/office/powerpoint/2010/main" xmlns="" val="19516769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Poruszane tematy pracy</a:t>
            </a:r>
            <a:endParaRPr lang="pl-PL" dirty="0"/>
          </a:p>
        </p:txBody>
      </p:sp>
      <p:sp>
        <p:nvSpPr>
          <p:cNvPr id="3" name="Content Placeholder 2"/>
          <p:cNvSpPr>
            <a:spLocks noGrp="1"/>
          </p:cNvSpPr>
          <p:nvPr>
            <p:ph idx="1"/>
          </p:nvPr>
        </p:nvSpPr>
        <p:spPr/>
        <p:txBody>
          <a:bodyPr>
            <a:normAutofit/>
          </a:bodyPr>
          <a:lstStyle/>
          <a:p>
            <a:r>
              <a:rPr lang="pl-PL" dirty="0" smtClean="0"/>
              <a:t>Wstęp</a:t>
            </a:r>
          </a:p>
          <a:p>
            <a:r>
              <a:rPr lang="pl-PL" dirty="0" smtClean="0"/>
              <a:t>Cel pracy i hipoteza badawcza</a:t>
            </a:r>
          </a:p>
          <a:p>
            <a:r>
              <a:rPr lang="pl-PL" dirty="0" smtClean="0"/>
              <a:t>Analiza dziedziny problemu</a:t>
            </a:r>
          </a:p>
          <a:p>
            <a:r>
              <a:rPr lang="pl-PL" dirty="0" smtClean="0"/>
              <a:t>Modelowanie procesu zapewniania jakości w metodyce SCRUM</a:t>
            </a:r>
          </a:p>
          <a:p>
            <a:r>
              <a:rPr lang="pl-PL" dirty="0" smtClean="0"/>
              <a:t>Implementacja wskaźnika jakości</a:t>
            </a:r>
          </a:p>
          <a:p>
            <a:r>
              <a:rPr lang="pl-PL" dirty="0" smtClean="0"/>
              <a:t>Podsumowanie i wnioski</a:t>
            </a:r>
          </a:p>
          <a:p>
            <a:pPr marL="0" indent="0">
              <a:buNone/>
            </a:pPr>
            <a:endParaRPr lang="pl-PL" dirty="0" smtClean="0"/>
          </a:p>
        </p:txBody>
      </p:sp>
    </p:spTree>
    <p:extLst>
      <p:ext uri="{BB962C8B-B14F-4D97-AF65-F5344CB8AC3E}">
        <p14:creationId xmlns:p14="http://schemas.microsoft.com/office/powerpoint/2010/main" xmlns="" val="942331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Wstęp</a:t>
            </a:r>
            <a:endParaRPr lang="pl-PL" dirty="0"/>
          </a:p>
        </p:txBody>
      </p:sp>
      <p:sp>
        <p:nvSpPr>
          <p:cNvPr id="3" name="Content Placeholder 2"/>
          <p:cNvSpPr>
            <a:spLocks noGrp="1"/>
          </p:cNvSpPr>
          <p:nvPr>
            <p:ph idx="1"/>
          </p:nvPr>
        </p:nvSpPr>
        <p:spPr/>
        <p:txBody>
          <a:bodyPr/>
          <a:lstStyle/>
          <a:p>
            <a:r>
              <a:rPr lang="pl-PL" dirty="0" smtClean="0"/>
              <a:t>Dlaczego zająłem się tematyką jakości oprogramowania w metodyce SCRUM:</a:t>
            </a:r>
          </a:p>
          <a:p>
            <a:pPr lvl="1"/>
            <a:r>
              <a:rPr lang="pl-PL" dirty="0" smtClean="0"/>
              <a:t>Jakość </a:t>
            </a:r>
            <a:r>
              <a:rPr lang="pl-PL" dirty="0" smtClean="0"/>
              <a:t>, jako </a:t>
            </a:r>
            <a:r>
              <a:rPr lang="pl-PL" dirty="0" smtClean="0"/>
              <a:t>jeden z najważniejszych elementów zarządzania projektem</a:t>
            </a:r>
          </a:p>
          <a:p>
            <a:pPr lvl="1"/>
            <a:r>
              <a:rPr lang="pl-PL" dirty="0" smtClean="0"/>
              <a:t>Jakość jest kluczowym czynnikiem przy pozyskiwaniu klienta</a:t>
            </a:r>
          </a:p>
          <a:p>
            <a:pPr lvl="1"/>
            <a:r>
              <a:rPr lang="pl-PL" dirty="0" smtClean="0"/>
              <a:t>Zagadnienie, z którym spotykam się w </a:t>
            </a:r>
            <a:r>
              <a:rPr lang="pl-PL" dirty="0" smtClean="0"/>
              <a:t>pracy</a:t>
            </a:r>
          </a:p>
        </p:txBody>
      </p:sp>
    </p:spTree>
    <p:extLst>
      <p:ext uri="{BB962C8B-B14F-4D97-AF65-F5344CB8AC3E}">
        <p14:creationId xmlns:p14="http://schemas.microsoft.com/office/powerpoint/2010/main" xmlns="" val="3653972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Cel pracy i hipoteza badawcza</a:t>
            </a:r>
            <a:endParaRPr lang="pl-PL" dirty="0"/>
          </a:p>
        </p:txBody>
      </p:sp>
      <p:sp>
        <p:nvSpPr>
          <p:cNvPr id="3" name="Content Placeholder 2"/>
          <p:cNvSpPr>
            <a:spLocks noGrp="1"/>
          </p:cNvSpPr>
          <p:nvPr>
            <p:ph idx="1"/>
          </p:nvPr>
        </p:nvSpPr>
        <p:spPr>
          <a:xfrm>
            <a:off x="658284" y="1550989"/>
            <a:ext cx="8596668" cy="2792411"/>
          </a:xfrm>
        </p:spPr>
        <p:txBody>
          <a:bodyPr/>
          <a:lstStyle/>
          <a:p>
            <a:r>
              <a:rPr lang="pl-PL" dirty="0"/>
              <a:t>Hipoteza badawcza: </a:t>
            </a:r>
            <a:r>
              <a:rPr lang="pl-PL" dirty="0" smtClean="0"/>
              <a:t>Model procesu zapewniania jakości oprogramowania, pozwalając prześledzić pełen cykl zarządzania jakością, wpływa na podniesienie jakości procesu zapewniania jakości oprogramowania mierzoną tzw. wskaźnikiem jakości zamodelowanego procesu zapewniania jakości oprogramowania</a:t>
            </a:r>
            <a:r>
              <a:rPr lang="pl-PL" dirty="0" smtClean="0"/>
              <a:t>.</a:t>
            </a:r>
            <a:endParaRPr lang="pl-PL" dirty="0" smtClean="0"/>
          </a:p>
          <a:p>
            <a:endParaRPr lang="pl-PL" dirty="0" smtClean="0"/>
          </a:p>
          <a:p>
            <a:r>
              <a:rPr lang="pl-PL" dirty="0" smtClean="0"/>
              <a:t>Cel pracy: Stworzenie modelu zapewniania jakości oprogramowania na przykładzie metodyki SCRUM.</a:t>
            </a:r>
          </a:p>
          <a:p>
            <a:endParaRPr lang="pl-PL" dirty="0"/>
          </a:p>
          <a:p>
            <a:endParaRPr lang="pl-PL" dirty="0" smtClean="0"/>
          </a:p>
          <a:p>
            <a:endParaRPr lang="pl-PL" dirty="0"/>
          </a:p>
          <a:p>
            <a:endParaRPr lang="pl-PL" dirty="0" smtClean="0"/>
          </a:p>
          <a:p>
            <a:endParaRPr lang="pl-PL" dirty="0"/>
          </a:p>
          <a:p>
            <a:endParaRPr lang="pl-PL" dirty="0"/>
          </a:p>
          <a:p>
            <a:endParaRPr lang="pl-PL" dirty="0" smtClean="0"/>
          </a:p>
          <a:p>
            <a:endParaRPr lang="pl-PL" dirty="0" smtClean="0"/>
          </a:p>
        </p:txBody>
      </p:sp>
      <p:graphicFrame>
        <p:nvGraphicFramePr>
          <p:cNvPr id="4" name="Diagram 3"/>
          <p:cNvGraphicFramePr/>
          <p:nvPr>
            <p:extLst>
              <p:ext uri="{D42A27DB-BD31-4B8C-83A1-F6EECF244321}">
                <p14:modId xmlns:p14="http://schemas.microsoft.com/office/powerpoint/2010/main" xmlns="" val="2817979397"/>
              </p:ext>
            </p:extLst>
          </p:nvPr>
        </p:nvGraphicFramePr>
        <p:xfrm>
          <a:off x="1022350" y="4269712"/>
          <a:ext cx="8064500" cy="1771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1749759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Analiza dziedziny problemu</a:t>
            </a:r>
            <a:endParaRPr lang="pl-PL" dirty="0"/>
          </a:p>
        </p:txBody>
      </p:sp>
      <p:sp>
        <p:nvSpPr>
          <p:cNvPr id="3" name="Content Placeholder 2"/>
          <p:cNvSpPr>
            <a:spLocks noGrp="1"/>
          </p:cNvSpPr>
          <p:nvPr>
            <p:ph idx="1"/>
          </p:nvPr>
        </p:nvSpPr>
        <p:spPr/>
        <p:txBody>
          <a:bodyPr/>
          <a:lstStyle/>
          <a:p>
            <a:r>
              <a:rPr lang="pl-PL" dirty="0" smtClean="0"/>
              <a:t>Definicja jakości oraz jakości oprogramowania </a:t>
            </a:r>
            <a:r>
              <a:rPr lang="pl-PL" dirty="0" smtClean="0"/>
              <a:t>w:</a:t>
            </a:r>
            <a:endParaRPr lang="pl-PL" dirty="0" smtClean="0"/>
          </a:p>
          <a:p>
            <a:pPr lvl="1"/>
            <a:r>
              <a:rPr lang="pl-PL" dirty="0" smtClean="0"/>
              <a:t>ISO 9000, PMI, PRINCE2, Manifeście </a:t>
            </a:r>
            <a:r>
              <a:rPr lang="pl-PL" dirty="0" smtClean="0"/>
              <a:t>Agile,</a:t>
            </a:r>
            <a:endParaRPr lang="pl-PL" dirty="0" smtClean="0"/>
          </a:p>
          <a:p>
            <a:pPr lvl="1"/>
            <a:r>
              <a:rPr lang="pl-PL" b="1" dirty="0">
                <a:solidFill>
                  <a:schemeClr val="tx1"/>
                </a:solidFill>
              </a:rPr>
              <a:t>jakość to koncentracja na potrzebie klienta oraz cechach produktu, aby te potrzeby spełniał</a:t>
            </a:r>
            <a:r>
              <a:rPr lang="pl-PL" dirty="0">
                <a:solidFill>
                  <a:schemeClr val="tx1"/>
                </a:solidFill>
              </a:rPr>
              <a:t>.</a:t>
            </a:r>
            <a:endParaRPr lang="pl-PL" dirty="0" smtClean="0"/>
          </a:p>
          <a:p>
            <a:r>
              <a:rPr lang="pl-PL" dirty="0" smtClean="0"/>
              <a:t>Analiza procesów zarządzania jakością oprogramowania</a:t>
            </a:r>
          </a:p>
          <a:p>
            <a:pPr lvl="1"/>
            <a:r>
              <a:rPr lang="pl-PL" dirty="0" smtClean="0"/>
              <a:t>Podejście procesowe – TQM, cykl </a:t>
            </a:r>
            <a:r>
              <a:rPr lang="pl-PL" dirty="0" err="1" smtClean="0"/>
              <a:t>Deminga</a:t>
            </a:r>
            <a:r>
              <a:rPr lang="pl-PL" dirty="0" smtClean="0"/>
              <a:t>.</a:t>
            </a:r>
            <a:endParaRPr lang="pl-PL" dirty="0" smtClean="0"/>
          </a:p>
          <a:p>
            <a:r>
              <a:rPr lang="pl-PL" dirty="0" smtClean="0"/>
              <a:t>Metody zarządzania jakością</a:t>
            </a:r>
          </a:p>
          <a:p>
            <a:pPr lvl="1"/>
            <a:r>
              <a:rPr lang="pl-PL" dirty="0" smtClean="0"/>
              <a:t>QFD, Six Sigma, analiza Pareto, diagram </a:t>
            </a:r>
            <a:r>
              <a:rPr lang="pl-PL" dirty="0" err="1" smtClean="0"/>
              <a:t>Ishikawy</a:t>
            </a:r>
            <a:r>
              <a:rPr lang="pl-PL" dirty="0" smtClean="0"/>
              <a:t>.</a:t>
            </a:r>
            <a:endParaRPr lang="pl-PL" dirty="0"/>
          </a:p>
        </p:txBody>
      </p:sp>
    </p:spTree>
    <p:extLst>
      <p:ext uri="{BB962C8B-B14F-4D97-AF65-F5344CB8AC3E}">
        <p14:creationId xmlns:p14="http://schemas.microsoft.com/office/powerpoint/2010/main" xmlns="" val="451619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3900"/>
          </a:xfrm>
        </p:spPr>
        <p:txBody>
          <a:bodyPr/>
          <a:lstStyle/>
          <a:p>
            <a:r>
              <a:rPr lang="pl-PL" dirty="0"/>
              <a:t>Analiza dziedziny problemu</a:t>
            </a:r>
          </a:p>
        </p:txBody>
      </p:sp>
      <p:sp>
        <p:nvSpPr>
          <p:cNvPr id="3" name="Content Placeholder 2"/>
          <p:cNvSpPr>
            <a:spLocks noGrp="1"/>
          </p:cNvSpPr>
          <p:nvPr>
            <p:ph idx="1"/>
          </p:nvPr>
        </p:nvSpPr>
        <p:spPr>
          <a:xfrm>
            <a:off x="677334" y="2114550"/>
            <a:ext cx="8596668" cy="3926813"/>
          </a:xfrm>
        </p:spPr>
        <p:txBody>
          <a:bodyPr>
            <a:normAutofit/>
          </a:bodyPr>
          <a:lstStyle/>
          <a:p>
            <a:r>
              <a:rPr lang="pl-PL" dirty="0" smtClean="0"/>
              <a:t>Analiza metodyki SCRUM pod kątem zapewniania jakości</a:t>
            </a:r>
          </a:p>
          <a:p>
            <a:r>
              <a:rPr lang="pl-PL" dirty="0" smtClean="0"/>
              <a:t>Podejście procesowe realizowane przy pomocy:</a:t>
            </a:r>
          </a:p>
          <a:p>
            <a:pPr lvl="1"/>
            <a:r>
              <a:rPr lang="pl-PL" dirty="0" smtClean="0"/>
              <a:t>Jasnego podziału ról i obowiązków</a:t>
            </a:r>
          </a:p>
          <a:p>
            <a:pPr lvl="1"/>
            <a:r>
              <a:rPr lang="pl-PL" dirty="0" smtClean="0"/>
              <a:t>Częstego badania satysfakcji klienta</a:t>
            </a:r>
          </a:p>
          <a:p>
            <a:pPr lvl="1"/>
            <a:r>
              <a:rPr lang="pl-PL" dirty="0" smtClean="0"/>
              <a:t>Ulepszania procesu przy zastosowaniu Sprintu - cyklu Deminga</a:t>
            </a:r>
          </a:p>
          <a:p>
            <a:pPr marL="457200" lvl="1" indent="0">
              <a:buNone/>
            </a:pPr>
            <a:endParaRPr lang="pl-PL" dirty="0"/>
          </a:p>
        </p:txBody>
      </p:sp>
      <p:graphicFrame>
        <p:nvGraphicFramePr>
          <p:cNvPr id="4" name="Diagram 3"/>
          <p:cNvGraphicFramePr/>
          <p:nvPr>
            <p:extLst>
              <p:ext uri="{D42A27DB-BD31-4B8C-83A1-F6EECF244321}">
                <p14:modId xmlns:p14="http://schemas.microsoft.com/office/powerpoint/2010/main" xmlns="" val="712391988"/>
              </p:ext>
            </p:extLst>
          </p:nvPr>
        </p:nvGraphicFramePr>
        <p:xfrm>
          <a:off x="2828924" y="4100776"/>
          <a:ext cx="3686176" cy="24714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6255636" y="5146013"/>
            <a:ext cx="2171700" cy="381000"/>
          </a:xfrm>
          <a:prstGeom prst="rect">
            <a:avLst/>
          </a:prstGeom>
          <a:noFill/>
        </p:spPr>
        <p:txBody>
          <a:bodyPr wrap="square" rtlCol="0">
            <a:spAutoFit/>
          </a:bodyPr>
          <a:lstStyle/>
          <a:p>
            <a:r>
              <a:rPr lang="pl-PL" dirty="0" smtClean="0"/>
              <a:t>Cykl PDCA Deminga</a:t>
            </a:r>
            <a:endParaRPr lang="pl-PL" dirty="0"/>
          </a:p>
        </p:txBody>
      </p:sp>
    </p:spTree>
    <p:extLst>
      <p:ext uri="{BB962C8B-B14F-4D97-AF65-F5344CB8AC3E}">
        <p14:creationId xmlns:p14="http://schemas.microsoft.com/office/powerpoint/2010/main" xmlns="" val="3276103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l-PL" dirty="0" smtClean="0"/>
              <a:t>Modelowanie procesu zapewniania jakości oprogramowania w SCRUM</a:t>
            </a:r>
            <a:endParaRPr lang="pl-PL" dirty="0"/>
          </a:p>
        </p:txBody>
      </p:sp>
      <p:sp>
        <p:nvSpPr>
          <p:cNvPr id="5" name="Content Placeholder 4"/>
          <p:cNvSpPr>
            <a:spLocks noGrp="1"/>
          </p:cNvSpPr>
          <p:nvPr>
            <p:ph idx="1"/>
          </p:nvPr>
        </p:nvSpPr>
        <p:spPr/>
        <p:txBody>
          <a:bodyPr/>
          <a:lstStyle/>
          <a:p>
            <a:r>
              <a:rPr lang="pl-PL" dirty="0" smtClean="0"/>
              <a:t>Kompleksowość</a:t>
            </a:r>
          </a:p>
          <a:p>
            <a:r>
              <a:rPr lang="pl-PL" dirty="0" smtClean="0"/>
              <a:t>Propozycja użycia konkretnych narzędzi i technik</a:t>
            </a:r>
          </a:p>
          <a:p>
            <a:r>
              <a:rPr lang="pl-PL" dirty="0" smtClean="0"/>
              <a:t>Przedstawienie technik i narzędzi przy pomocy opisów, diagramów i tabel</a:t>
            </a:r>
          </a:p>
          <a:p>
            <a:r>
              <a:rPr lang="pl-PL" dirty="0" smtClean="0"/>
              <a:t>Dowolność w wyborze stosowanych technik i narzędzi</a:t>
            </a:r>
          </a:p>
          <a:p>
            <a:r>
              <a:rPr lang="pl-PL" dirty="0" smtClean="0"/>
              <a:t>Podział projektu na trzy etapy</a:t>
            </a:r>
            <a:endParaRPr lang="pl-PL" dirty="0"/>
          </a:p>
        </p:txBody>
      </p:sp>
      <p:graphicFrame>
        <p:nvGraphicFramePr>
          <p:cNvPr id="6" name="Diagram 5"/>
          <p:cNvGraphicFramePr/>
          <p:nvPr>
            <p:extLst>
              <p:ext uri="{D42A27DB-BD31-4B8C-83A1-F6EECF244321}">
                <p14:modId xmlns:p14="http://schemas.microsoft.com/office/powerpoint/2010/main" xmlns="" val="4135414570"/>
              </p:ext>
            </p:extLst>
          </p:nvPr>
        </p:nvGraphicFramePr>
        <p:xfrm>
          <a:off x="1966912" y="4229100"/>
          <a:ext cx="5462588" cy="2628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6076950" y="5276850"/>
            <a:ext cx="1866900" cy="369332"/>
          </a:xfrm>
          <a:prstGeom prst="rect">
            <a:avLst/>
          </a:prstGeom>
          <a:noFill/>
        </p:spPr>
        <p:txBody>
          <a:bodyPr wrap="square" rtlCol="0">
            <a:spAutoFit/>
          </a:bodyPr>
          <a:lstStyle/>
          <a:p>
            <a:r>
              <a:rPr lang="pl-PL" dirty="0" smtClean="0"/>
              <a:t>Etapy projektu</a:t>
            </a:r>
            <a:endParaRPr lang="pl-PL" dirty="0"/>
          </a:p>
        </p:txBody>
      </p:sp>
    </p:spTree>
    <p:extLst>
      <p:ext uri="{BB962C8B-B14F-4D97-AF65-F5344CB8AC3E}">
        <p14:creationId xmlns:p14="http://schemas.microsoft.com/office/powerpoint/2010/main" xmlns="" val="1887817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l-PL" dirty="0" smtClean="0"/>
              <a:t>Modelowanie procesu zapewniania jakości oprogramowania w SCRUM</a:t>
            </a:r>
            <a:endParaRPr lang="pl-PL" dirty="0"/>
          </a:p>
        </p:txBody>
      </p:sp>
      <p:sp>
        <p:nvSpPr>
          <p:cNvPr id="5" name="Content Placeholder 4"/>
          <p:cNvSpPr>
            <a:spLocks noGrp="1"/>
          </p:cNvSpPr>
          <p:nvPr>
            <p:ph idx="1"/>
          </p:nvPr>
        </p:nvSpPr>
        <p:spPr>
          <a:xfrm>
            <a:off x="285750" y="2160589"/>
            <a:ext cx="8988252" cy="3880773"/>
          </a:xfrm>
        </p:spPr>
        <p:txBody>
          <a:bodyPr/>
          <a:lstStyle/>
          <a:p>
            <a:pPr marL="457200" lvl="1" indent="0">
              <a:buNone/>
            </a:pPr>
            <a:endParaRPr lang="pl-PL" dirty="0"/>
          </a:p>
        </p:txBody>
      </p:sp>
      <p:graphicFrame>
        <p:nvGraphicFramePr>
          <p:cNvPr id="2" name="Diagram 1"/>
          <p:cNvGraphicFramePr/>
          <p:nvPr>
            <p:extLst>
              <p:ext uri="{D42A27DB-BD31-4B8C-83A1-F6EECF244321}">
                <p14:modId xmlns:p14="http://schemas.microsoft.com/office/powerpoint/2010/main" xmlns="" val="1059064889"/>
              </p:ext>
            </p:extLst>
          </p:nvPr>
        </p:nvGraphicFramePr>
        <p:xfrm>
          <a:off x="677334" y="2160589"/>
          <a:ext cx="8047566" cy="3880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346970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pl-PL" dirty="0" smtClean="0"/>
              <a:t>Implementacja wskaźnika jakości</a:t>
            </a:r>
            <a:endParaRPr lang="pl-PL" dirty="0"/>
          </a:p>
        </p:txBody>
      </p:sp>
      <p:sp>
        <p:nvSpPr>
          <p:cNvPr id="5" name="Content Placeholder 4"/>
          <p:cNvSpPr>
            <a:spLocks noGrp="1"/>
          </p:cNvSpPr>
          <p:nvPr>
            <p:ph idx="1"/>
          </p:nvPr>
        </p:nvSpPr>
        <p:spPr/>
        <p:txBody>
          <a:bodyPr/>
          <a:lstStyle/>
          <a:p>
            <a:r>
              <a:rPr lang="pl-PL" dirty="0" smtClean="0"/>
              <a:t>Wykonana w </a:t>
            </a:r>
            <a:r>
              <a:rPr lang="pl-PL" dirty="0" smtClean="0"/>
              <a:t>arkuszu kalkulacyjnym </a:t>
            </a:r>
            <a:r>
              <a:rPr lang="pl-PL" dirty="0" smtClean="0"/>
              <a:t>MS Excel.</a:t>
            </a:r>
          </a:p>
          <a:p>
            <a:r>
              <a:rPr lang="pl-PL" dirty="0" smtClean="0"/>
              <a:t>Przykładowe elementy znajdujące się w arkuszu kalkulacyjnym:</a:t>
            </a:r>
          </a:p>
          <a:p>
            <a:endParaRPr lang="pl-PL" dirty="0"/>
          </a:p>
        </p:txBody>
      </p:sp>
      <p:pic>
        <p:nvPicPr>
          <p:cNvPr id="6" name="Picture 5"/>
          <p:cNvPicPr>
            <a:picLocks noChangeAspect="1"/>
          </p:cNvPicPr>
          <p:nvPr/>
        </p:nvPicPr>
        <p:blipFill>
          <a:blip r:embed="rId3"/>
          <a:stretch>
            <a:fillRect/>
          </a:stretch>
        </p:blipFill>
        <p:spPr>
          <a:xfrm>
            <a:off x="1257300" y="3069227"/>
            <a:ext cx="3238500" cy="3450060"/>
          </a:xfrm>
          <a:prstGeom prst="rect">
            <a:avLst/>
          </a:prstGeom>
        </p:spPr>
      </p:pic>
      <p:pic>
        <p:nvPicPr>
          <p:cNvPr id="7" name="Picture 6"/>
          <p:cNvPicPr>
            <a:picLocks noChangeAspect="1"/>
          </p:cNvPicPr>
          <p:nvPr/>
        </p:nvPicPr>
        <p:blipFill>
          <a:blip r:embed="rId4"/>
          <a:stretch>
            <a:fillRect/>
          </a:stretch>
        </p:blipFill>
        <p:spPr>
          <a:xfrm>
            <a:off x="5075766" y="3524250"/>
            <a:ext cx="3875246" cy="1504950"/>
          </a:xfrm>
          <a:prstGeom prst="rect">
            <a:avLst/>
          </a:prstGeom>
        </p:spPr>
      </p:pic>
    </p:spTree>
    <p:extLst>
      <p:ext uri="{BB962C8B-B14F-4D97-AF65-F5344CB8AC3E}">
        <p14:creationId xmlns:p14="http://schemas.microsoft.com/office/powerpoint/2010/main" xmlns="" val="3822037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1526</TotalTime>
  <Words>1691</Words>
  <Application>Microsoft Office PowerPoint</Application>
  <PresentationFormat>Niestandardowy</PresentationFormat>
  <Paragraphs>163</Paragraphs>
  <Slides>13</Slides>
  <Notes>11</Notes>
  <HiddenSlides>0</HiddenSlides>
  <MMClips>0</MMClip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Facet</vt:lpstr>
      <vt:lpstr>Modelowanie zapewniania jakości oprogramowania na przykładzie metodyki SCRUM</vt:lpstr>
      <vt:lpstr>Poruszane tematy pracy</vt:lpstr>
      <vt:lpstr>Wstęp</vt:lpstr>
      <vt:lpstr>Cel pracy i hipoteza badawcza</vt:lpstr>
      <vt:lpstr>Analiza dziedziny problemu</vt:lpstr>
      <vt:lpstr>Analiza dziedziny problemu</vt:lpstr>
      <vt:lpstr>Modelowanie procesu zapewniania jakości oprogramowania w SCRUM</vt:lpstr>
      <vt:lpstr>Modelowanie procesu zapewniania jakości oprogramowania w SCRUM</vt:lpstr>
      <vt:lpstr>Implementacja wskaźnika jakości</vt:lpstr>
      <vt:lpstr>Realizacja celu pracy</vt:lpstr>
      <vt:lpstr>Weryfikacja hipotezy badawczej</vt:lpstr>
      <vt:lpstr>Podsumowanie i wnioski</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Darek</dc:creator>
  <cp:lastModifiedBy>waldekl</cp:lastModifiedBy>
  <cp:revision>21</cp:revision>
  <dcterms:created xsi:type="dcterms:W3CDTF">2016-11-21T18:36:01Z</dcterms:created>
  <dcterms:modified xsi:type="dcterms:W3CDTF">2016-11-23T10:02:41Z</dcterms:modified>
</cp:coreProperties>
</file>