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6" r:id="rId11"/>
    <p:sldId id="265" r:id="rId12"/>
    <p:sldId id="271" r:id="rId13"/>
    <p:sldId id="267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756D3-4D1B-4E0C-BE84-95688C8ABD2D}" type="datetimeFigureOut">
              <a:rPr lang="pl-PL" smtClean="0"/>
              <a:pPr/>
              <a:t>2016-06-22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06172-2D0C-4AA3-9C56-EDDE46178AF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756D3-4D1B-4E0C-BE84-95688C8ABD2D}" type="datetimeFigureOut">
              <a:rPr lang="pl-PL" smtClean="0"/>
              <a:pPr/>
              <a:t>2016-06-22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06172-2D0C-4AA3-9C56-EDDE46178AF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756D3-4D1B-4E0C-BE84-95688C8ABD2D}" type="datetimeFigureOut">
              <a:rPr lang="pl-PL" smtClean="0"/>
              <a:pPr/>
              <a:t>2016-06-22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06172-2D0C-4AA3-9C56-EDDE46178AF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756D3-4D1B-4E0C-BE84-95688C8ABD2D}" type="datetimeFigureOut">
              <a:rPr lang="pl-PL" smtClean="0"/>
              <a:pPr/>
              <a:t>2016-06-22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06172-2D0C-4AA3-9C56-EDDE46178AF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756D3-4D1B-4E0C-BE84-95688C8ABD2D}" type="datetimeFigureOut">
              <a:rPr lang="pl-PL" smtClean="0"/>
              <a:pPr/>
              <a:t>2016-06-22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06172-2D0C-4AA3-9C56-EDDE46178AF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756D3-4D1B-4E0C-BE84-95688C8ABD2D}" type="datetimeFigureOut">
              <a:rPr lang="pl-PL" smtClean="0"/>
              <a:pPr/>
              <a:t>2016-06-22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06172-2D0C-4AA3-9C56-EDDE46178AF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756D3-4D1B-4E0C-BE84-95688C8ABD2D}" type="datetimeFigureOut">
              <a:rPr lang="pl-PL" smtClean="0"/>
              <a:pPr/>
              <a:t>2016-06-22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06172-2D0C-4AA3-9C56-EDDE46178AF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756D3-4D1B-4E0C-BE84-95688C8ABD2D}" type="datetimeFigureOut">
              <a:rPr lang="pl-PL" smtClean="0"/>
              <a:pPr/>
              <a:t>2016-06-22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06172-2D0C-4AA3-9C56-EDDE46178AF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756D3-4D1B-4E0C-BE84-95688C8ABD2D}" type="datetimeFigureOut">
              <a:rPr lang="pl-PL" smtClean="0"/>
              <a:pPr/>
              <a:t>2016-06-22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06172-2D0C-4AA3-9C56-EDDE46178AF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756D3-4D1B-4E0C-BE84-95688C8ABD2D}" type="datetimeFigureOut">
              <a:rPr lang="pl-PL" smtClean="0"/>
              <a:pPr/>
              <a:t>2016-06-22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06172-2D0C-4AA3-9C56-EDDE46178AF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756D3-4D1B-4E0C-BE84-95688C8ABD2D}" type="datetimeFigureOut">
              <a:rPr lang="pl-PL" smtClean="0"/>
              <a:pPr/>
              <a:t>2016-06-22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06172-2D0C-4AA3-9C56-EDDE46178AF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B756D3-4D1B-4E0C-BE84-95688C8ABD2D}" type="datetimeFigureOut">
              <a:rPr lang="pl-PL" smtClean="0"/>
              <a:pPr/>
              <a:t>2016-06-22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C06172-2D0C-4AA3-9C56-EDDE46178AF9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3568" y="1052736"/>
            <a:ext cx="7772400" cy="1728192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Analiza, projekt i implementacja wybranych funkcji systemu wyszukiwania zwierząt do adopcji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5004048" y="5589240"/>
            <a:ext cx="3448472" cy="769640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pl-PL" dirty="0" smtClean="0">
                <a:solidFill>
                  <a:schemeClr val="tx1"/>
                </a:solidFill>
              </a:rPr>
              <a:t>Promotor:</a:t>
            </a:r>
            <a:br>
              <a:rPr lang="pl-PL" dirty="0" smtClean="0">
                <a:solidFill>
                  <a:schemeClr val="tx1"/>
                </a:solidFill>
              </a:rPr>
            </a:br>
            <a:r>
              <a:rPr lang="pl-PL" dirty="0" smtClean="0">
                <a:solidFill>
                  <a:schemeClr val="tx1"/>
                </a:solidFill>
              </a:rPr>
              <a:t>mgr inż. Andrzej Ptasznik</a:t>
            </a:r>
          </a:p>
        </p:txBody>
      </p:sp>
      <p:sp>
        <p:nvSpPr>
          <p:cNvPr id="4" name="Tytuł 1"/>
          <p:cNvSpPr txBox="1">
            <a:spLocks/>
          </p:cNvSpPr>
          <p:nvPr/>
        </p:nvSpPr>
        <p:spPr>
          <a:xfrm>
            <a:off x="827584" y="2996952"/>
            <a:ext cx="7772400" cy="14401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Monika Sitek</a:t>
            </a:r>
            <a:endParaRPr kumimoji="0" lang="pl-PL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Wymagania pozafunkcjonalne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pl-PL" dirty="0" smtClean="0"/>
              <a:t>umożliwia zapis polskich znaków</a:t>
            </a:r>
          </a:p>
          <a:p>
            <a:pPr lvl="0"/>
            <a:r>
              <a:rPr lang="pl-PL" dirty="0" smtClean="0"/>
              <a:t>informuje użytkownika o zapisywaniu danych sesji</a:t>
            </a:r>
          </a:p>
          <a:p>
            <a:pPr lvl="0"/>
            <a:r>
              <a:rPr lang="pl-PL" dirty="0" smtClean="0"/>
              <a:t>jest dostępny przez średnio 99% czasu</a:t>
            </a:r>
          </a:p>
          <a:p>
            <a:pPr lvl="0"/>
            <a:r>
              <a:rPr lang="pl-PL" dirty="0" smtClean="0"/>
              <a:t>potrafi obsługiwać zapytania wielu użytkowników jednocześnie</a:t>
            </a:r>
          </a:p>
          <a:p>
            <a:pPr lvl="0"/>
            <a:r>
              <a:rPr lang="pl-PL" dirty="0" smtClean="0"/>
              <a:t>działa prawidłowo na najpopularniejszych przeglądarkach (Chrome, </a:t>
            </a:r>
            <a:r>
              <a:rPr lang="pl-PL" dirty="0" err="1" smtClean="0"/>
              <a:t>Mozilla</a:t>
            </a:r>
            <a:r>
              <a:rPr lang="pl-PL" dirty="0" smtClean="0"/>
              <a:t> </a:t>
            </a:r>
            <a:r>
              <a:rPr lang="pl-PL" dirty="0" err="1" smtClean="0"/>
              <a:t>Firefox</a:t>
            </a:r>
            <a:r>
              <a:rPr lang="pl-PL" dirty="0" smtClean="0"/>
              <a:t>, IE, Safari, Opera)</a:t>
            </a:r>
          </a:p>
          <a:p>
            <a:pPr lvl="0"/>
            <a:r>
              <a:rPr lang="pl-PL" dirty="0" smtClean="0"/>
              <a:t>jest intuicyjny w użyciu bez szkolenia</a:t>
            </a:r>
          </a:p>
          <a:p>
            <a:pPr lvl="0"/>
            <a:r>
              <a:rPr lang="pl-PL" dirty="0" smtClean="0"/>
              <a:t>dostęp do modyfikacji danych możliwy jest tylko dla Administratora</a:t>
            </a:r>
          </a:p>
          <a:p>
            <a:r>
              <a:rPr lang="pl-PL" dirty="0" smtClean="0"/>
              <a:t>udostępnia bazę organizacji jako usługę sieciową typu REST</a:t>
            </a:r>
            <a:endParaRPr lang="pl-P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dirty="0" smtClean="0"/>
              <a:t>Model fizyczny bazy danych</a:t>
            </a:r>
            <a:endParaRPr lang="pl-PL" sz="3200" dirty="0"/>
          </a:p>
        </p:txBody>
      </p:sp>
      <p:pic>
        <p:nvPicPr>
          <p:cNvPr id="4" name="Symbol zastępczy zawartości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1268760"/>
            <a:ext cx="5688632" cy="5217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2708920"/>
            <a:ext cx="8229600" cy="1143000"/>
          </a:xfrm>
        </p:spPr>
        <p:txBody>
          <a:bodyPr/>
          <a:lstStyle/>
          <a:p>
            <a:r>
              <a:rPr lang="pl-PL" dirty="0" smtClean="0"/>
              <a:t>Implementacja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Co zostało wykonane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 smtClean="0"/>
          </a:p>
          <a:p>
            <a:r>
              <a:rPr lang="pl-PL" dirty="0" smtClean="0"/>
              <a:t>większość wymagań funkcjonalnych Użytkownika</a:t>
            </a:r>
          </a:p>
          <a:p>
            <a:r>
              <a:rPr lang="pl-PL" dirty="0" smtClean="0"/>
              <a:t>część wymagań funkcjonalnych Administratora</a:t>
            </a:r>
          </a:p>
          <a:p>
            <a:r>
              <a:rPr lang="pl-PL" dirty="0" smtClean="0"/>
              <a:t>większość wymagań </a:t>
            </a:r>
            <a:r>
              <a:rPr lang="pl-PL" dirty="0" err="1" smtClean="0"/>
              <a:t>pozafunkcjonalnych</a:t>
            </a:r>
            <a:endParaRPr lang="pl-PL" dirty="0" smtClean="0"/>
          </a:p>
          <a:p>
            <a:r>
              <a:rPr lang="pl-PL" dirty="0" smtClean="0"/>
              <a:t>serwis jest funkcjonalny w wersji mobilnej mimo braku takiego wymagania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Pozostało do zaimplementowania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r>
              <a:rPr lang="pl-PL" dirty="0" smtClean="0"/>
              <a:t>transakcyjna część bazy, zbierająca dane o użytkownikach odwiedzających serwis i zadawanych przez nich pytaniach </a:t>
            </a:r>
          </a:p>
          <a:p>
            <a:r>
              <a:rPr lang="pl-PL" dirty="0" smtClean="0"/>
              <a:t>generowanie statystyk w panelu administracyjnym</a:t>
            </a:r>
          </a:p>
          <a:p>
            <a:r>
              <a:rPr lang="pl-PL" dirty="0" smtClean="0"/>
              <a:t>ulepszenie procesu aktualizacji danych w bazie</a:t>
            </a:r>
            <a:endParaRPr lang="pl-PL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Możliwości rozwoju serwisu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pl-PL" dirty="0" smtClean="0"/>
          </a:p>
          <a:p>
            <a:r>
              <a:rPr lang="pl-PL" dirty="0" smtClean="0"/>
              <a:t>udostępnienie aktualizacji wszystkich tabel z poziomu panelu administratora </a:t>
            </a:r>
          </a:p>
          <a:p>
            <a:r>
              <a:rPr lang="pl-PL" dirty="0" smtClean="0"/>
              <a:t>zautomatyzowanie procesu aktualizacji głównej tabeli serwisu - 'zwierze'</a:t>
            </a:r>
          </a:p>
          <a:p>
            <a:r>
              <a:rPr lang="pl-PL" dirty="0" smtClean="0"/>
              <a:t>tworzenie raportów z procesu aktualizacji (sukces / błąd) dla administratora i organizacji</a:t>
            </a:r>
          </a:p>
          <a:p>
            <a:r>
              <a:rPr lang="pl-PL" dirty="0" smtClean="0"/>
              <a:t>zanurzony w panelu administratora edytor </a:t>
            </a:r>
            <a:r>
              <a:rPr lang="pl-PL" dirty="0" err="1" smtClean="0"/>
              <a:t>Markdown</a:t>
            </a:r>
            <a:r>
              <a:rPr lang="pl-PL" dirty="0" smtClean="0"/>
              <a:t> do publikowania sformatowanych artykułów 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2564904"/>
            <a:ext cx="8229600" cy="1143000"/>
          </a:xfrm>
        </p:spPr>
        <p:txBody>
          <a:bodyPr/>
          <a:lstStyle/>
          <a:p>
            <a:r>
              <a:rPr lang="pl-PL" dirty="0" smtClean="0"/>
              <a:t>Dziękuję za uwagę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5805264"/>
            <a:ext cx="8229600" cy="320899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Cel pracy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Stworzenie serwisu internetowego gromadzącego i udostępniającego informacje o zwierzętach do adopcji w Polsce oraz o tematach pokrewnych</a:t>
            </a:r>
          </a:p>
          <a:p>
            <a:r>
              <a:rPr lang="pl-PL" dirty="0" smtClean="0"/>
              <a:t>Umożliwienie osobom, które chciałyby adoptować zwierzaka łatwiejszego znalezienia nowego pupila w stosunku do aktualnie dostępnych narzędzi</a:t>
            </a:r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 adopcji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Ostatnio zwiększa się świadomość ludzi dotycząca dbania o zwierzęta</a:t>
            </a:r>
          </a:p>
          <a:p>
            <a:r>
              <a:rPr lang="pl-PL" dirty="0" smtClean="0"/>
              <a:t>Coraz więcej jest akcji promujących adopcje zwierząt ze schronisk</a:t>
            </a:r>
          </a:p>
          <a:p>
            <a:r>
              <a:rPr lang="pl-PL" dirty="0" smtClean="0"/>
              <a:t>Ludzie, którzy decydują się na zwierzaka ze schroniska, będą się kierowali głównie jego „cechami miękkimi”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Trudności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l-PL" dirty="0" smtClean="0"/>
              <a:t>Schroniska działają w godzinach „urzędowych” i położone są na przedmieściach – lepiej najpierw wyszukać online zwierzaki, które chcemy obejrzeć</a:t>
            </a:r>
          </a:p>
          <a:p>
            <a:r>
              <a:rPr lang="pl-PL" dirty="0" smtClean="0"/>
              <a:t>Większość schronisk udostępnia wyszukiwanie tylko po „cechach twardych” (wiek, pies/kot, typ rasy, itd.) lub ma jedynie galerie – „nasze psy” i „nasze koty”</a:t>
            </a:r>
          </a:p>
          <a:p>
            <a:r>
              <a:rPr lang="pl-PL" dirty="0" smtClean="0"/>
              <a:t>Brakuje funkcjonalnych, przyjaznych użytkownikowi wyszukiwarek ogólnopolskich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Oczekiwania użytkowników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Możliwość wyszukiwania zwierząt w zadanej odległości od miejsca zamieszkania</a:t>
            </a:r>
          </a:p>
          <a:p>
            <a:r>
              <a:rPr lang="pl-PL" dirty="0" smtClean="0"/>
              <a:t>Możliwość wyszukiwania zwierząt, które dobrze pasują do trybu życia – np. mogą mieszkać w mieszkaniu z osobą, która jest typowym domatorem i ma małe dziecko</a:t>
            </a:r>
          </a:p>
          <a:p>
            <a:r>
              <a:rPr lang="pl-PL" dirty="0" smtClean="0"/>
              <a:t>Dostępność innych ważnych informacji związanych z adopcja w tym samym serwisie</a:t>
            </a:r>
            <a:endParaRPr lang="pl-P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Wymagania funkcjonalne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dirty="0" smtClean="0"/>
              <a:t>Użytkownik może za pomocą serwisu:</a:t>
            </a:r>
          </a:p>
          <a:p>
            <a:pPr lvl="1"/>
            <a:r>
              <a:rPr lang="pl-PL" dirty="0" smtClean="0"/>
              <a:t>wyszukiwać zwierzęta według zadanych kryteriów, w zadanej odległości </a:t>
            </a:r>
          </a:p>
          <a:p>
            <a:pPr lvl="1"/>
            <a:r>
              <a:rPr lang="pl-PL" dirty="0" smtClean="0"/>
              <a:t>zaznaczać ulubione wyniki wyszukiwania </a:t>
            </a:r>
          </a:p>
          <a:p>
            <a:pPr lvl="1"/>
            <a:r>
              <a:rPr lang="pl-PL" dirty="0" smtClean="0"/>
              <a:t>wyszukiwać organizacje według wybranego typu, w zadanej odległości </a:t>
            </a:r>
          </a:p>
          <a:p>
            <a:pPr lvl="1"/>
            <a:r>
              <a:rPr lang="pl-PL" dirty="0" smtClean="0"/>
              <a:t>przeglądać artykuły </a:t>
            </a:r>
          </a:p>
          <a:p>
            <a:endParaRPr lang="pl-PL" dirty="0" smtClean="0"/>
          </a:p>
          <a:p>
            <a:r>
              <a:rPr lang="pl-PL" dirty="0" smtClean="0"/>
              <a:t>Administrator może za pomocą serwisu: </a:t>
            </a:r>
          </a:p>
          <a:p>
            <a:pPr lvl="1"/>
            <a:r>
              <a:rPr lang="pl-PL" dirty="0" smtClean="0"/>
              <a:t>aktualizować bazę zwierząt </a:t>
            </a:r>
          </a:p>
          <a:p>
            <a:pPr lvl="1"/>
            <a:r>
              <a:rPr lang="pl-PL" dirty="0" smtClean="0"/>
              <a:t>aktualizować bazę organizacji </a:t>
            </a:r>
          </a:p>
          <a:p>
            <a:pPr lvl="1"/>
            <a:r>
              <a:rPr lang="pl-PL" dirty="0" smtClean="0"/>
              <a:t>zarządzać artykułami </a:t>
            </a:r>
          </a:p>
          <a:p>
            <a:pPr lvl="1"/>
            <a:r>
              <a:rPr lang="pl-PL" dirty="0" smtClean="0"/>
              <a:t>generować statystyki 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3600" dirty="0" smtClean="0"/>
              <a:t>Diagram przypadków użycia z punktu widzenia Użytkownika</a:t>
            </a:r>
            <a:endParaRPr lang="pl-PL" sz="3600" dirty="0"/>
          </a:p>
        </p:txBody>
      </p:sp>
      <p:pic>
        <p:nvPicPr>
          <p:cNvPr id="4" name="Symbol zastępczy zawartości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75" y="1620044"/>
            <a:ext cx="5429250" cy="448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dirty="0" smtClean="0"/>
              <a:t>Diagram czynności dla PU Znajdź zwierzę</a:t>
            </a:r>
            <a:endParaRPr lang="pl-PL" sz="3200" dirty="0"/>
          </a:p>
        </p:txBody>
      </p:sp>
      <p:pic>
        <p:nvPicPr>
          <p:cNvPr id="4" name="Symbol zastępczy zawartości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1340768"/>
            <a:ext cx="4248472" cy="5289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Diagram przypadków użycia z punktu widzenia Administratora</a:t>
            </a:r>
            <a:endParaRPr lang="pl-PL" dirty="0"/>
          </a:p>
        </p:txBody>
      </p:sp>
      <p:pic>
        <p:nvPicPr>
          <p:cNvPr id="4" name="Symbol zastępczy zawartości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81212" y="1696244"/>
            <a:ext cx="4981575" cy="433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443</Words>
  <Application>Microsoft Office PowerPoint</Application>
  <PresentationFormat>Pokaz na ekranie (4:3)</PresentationFormat>
  <Paragraphs>62</Paragraphs>
  <Slides>16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17" baseType="lpstr">
      <vt:lpstr>Motyw pakietu Office</vt:lpstr>
      <vt:lpstr>Analiza, projekt i implementacja wybranych funkcji systemu wyszukiwania zwierząt do adopcji</vt:lpstr>
      <vt:lpstr>Cel pracy</vt:lpstr>
      <vt:lpstr>O adopcji</vt:lpstr>
      <vt:lpstr>Trudności</vt:lpstr>
      <vt:lpstr>Oczekiwania użytkowników</vt:lpstr>
      <vt:lpstr>Wymagania funkcjonalne</vt:lpstr>
      <vt:lpstr>Diagram przypadków użycia z punktu widzenia Użytkownika</vt:lpstr>
      <vt:lpstr>Diagram czynności dla PU Znajdź zwierzę</vt:lpstr>
      <vt:lpstr>Diagram przypadków użycia z punktu widzenia Administratora</vt:lpstr>
      <vt:lpstr>Wymagania pozafunkcjonalne</vt:lpstr>
      <vt:lpstr>Model fizyczny bazy danych</vt:lpstr>
      <vt:lpstr>Implementacja</vt:lpstr>
      <vt:lpstr>Co zostało wykonane</vt:lpstr>
      <vt:lpstr>Pozostało do zaimplementowania</vt:lpstr>
      <vt:lpstr>Możliwości rozwoju serwisu</vt:lpstr>
      <vt:lpstr>Dziękuję za uwagę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Analiza, projekt i częściowa implementacja serwisu do wyszukiwania zwierząt do adopcji</dc:title>
  <dc:creator>Monika Sitek</dc:creator>
  <cp:lastModifiedBy>Monika Sitek</cp:lastModifiedBy>
  <cp:revision>19</cp:revision>
  <dcterms:created xsi:type="dcterms:W3CDTF">2016-06-15T22:07:42Z</dcterms:created>
  <dcterms:modified xsi:type="dcterms:W3CDTF">2016-06-22T15:46:00Z</dcterms:modified>
</cp:coreProperties>
</file>