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9" r:id="rId2"/>
    <p:sldId id="257" r:id="rId3"/>
    <p:sldId id="272" r:id="rId4"/>
    <p:sldId id="261" r:id="rId5"/>
    <p:sldId id="263" r:id="rId6"/>
    <p:sldId id="264" r:id="rId7"/>
    <p:sldId id="266" r:id="rId8"/>
    <p:sldId id="267" r:id="rId9"/>
    <p:sldId id="268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3808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0341" autoAdjust="0"/>
  </p:normalViewPr>
  <p:slideViewPr>
    <p:cSldViewPr>
      <p:cViewPr varScale="1">
        <p:scale>
          <a:sx n="90" d="100"/>
          <a:sy n="90" d="100"/>
        </p:scale>
        <p:origin x="-16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C1486A-6E84-4BF7-B8C6-064C7C030152}" type="doc">
      <dgm:prSet loTypeId="urn:microsoft.com/office/officeart/2005/8/layout/list1" loCatId="list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A0689576-6D53-4EF5-BF9B-13661B121879}">
      <dgm:prSet phldrT="[Tekst]"/>
      <dgm:spPr/>
      <dgm:t>
        <a:bodyPr/>
        <a:lstStyle/>
        <a:p>
          <a:pPr algn="l"/>
          <a:r>
            <a:rPr lang="pl-PL" dirty="0" smtClean="0">
              <a:solidFill>
                <a:schemeClr val="tx1"/>
              </a:solidFill>
            </a:rPr>
            <a:t>Słabe współdzielone hasło sieci </a:t>
          </a:r>
          <a:r>
            <a:rPr lang="pl-PL" dirty="0" err="1" smtClean="0">
              <a:solidFill>
                <a:schemeClr val="tx1"/>
              </a:solidFill>
            </a:rPr>
            <a:t>WiFi</a:t>
          </a:r>
          <a:r>
            <a:rPr lang="pl-PL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0610F868-B3B3-4881-91BD-F24EE2C344DE}" type="parTrans" cxnId="{97C94845-8A02-404E-A8C8-F095A8A99A5D}">
      <dgm:prSet/>
      <dgm:spPr/>
      <dgm:t>
        <a:bodyPr/>
        <a:lstStyle/>
        <a:p>
          <a:endParaRPr lang="en-US"/>
        </a:p>
      </dgm:t>
    </dgm:pt>
    <dgm:pt modelId="{002AAE6D-C265-4FF5-B3B6-3618850FB7C0}" type="sibTrans" cxnId="{97C94845-8A02-404E-A8C8-F095A8A99A5D}">
      <dgm:prSet/>
      <dgm:spPr/>
      <dgm:t>
        <a:bodyPr/>
        <a:lstStyle/>
        <a:p>
          <a:endParaRPr lang="en-US"/>
        </a:p>
      </dgm:t>
    </dgm:pt>
    <dgm:pt modelId="{554815A0-FC7A-4608-9FC1-F8F87744DD77}">
      <dgm:prSet/>
      <dgm:spPr/>
      <dgm:t>
        <a:bodyPr/>
        <a:lstStyle/>
        <a:p>
          <a:pPr algn="l"/>
          <a:r>
            <a:rPr lang="pl-PL" dirty="0" smtClean="0">
              <a:solidFill>
                <a:schemeClr val="tx1"/>
              </a:solidFill>
            </a:rPr>
            <a:t>Hasło do sieci </a:t>
          </a:r>
          <a:r>
            <a:rPr lang="pl-PL" dirty="0" err="1" smtClean="0">
              <a:solidFill>
                <a:schemeClr val="tx1"/>
              </a:solidFill>
            </a:rPr>
            <a:t>WiFi</a:t>
          </a:r>
          <a:r>
            <a:rPr lang="pl-PL" dirty="0" smtClean="0">
              <a:solidFill>
                <a:schemeClr val="tx1"/>
              </a:solidFill>
            </a:rPr>
            <a:t> ogólno dostępne </a:t>
          </a:r>
          <a:endParaRPr lang="en-US" dirty="0">
            <a:solidFill>
              <a:schemeClr val="tx1"/>
            </a:solidFill>
          </a:endParaRPr>
        </a:p>
      </dgm:t>
    </dgm:pt>
    <dgm:pt modelId="{83125B01-CF8E-455B-8C4C-DAA875AEF544}" type="parTrans" cxnId="{3188D5E0-3D44-4226-88B7-CBFB7AF7C78D}">
      <dgm:prSet/>
      <dgm:spPr/>
      <dgm:t>
        <a:bodyPr/>
        <a:lstStyle/>
        <a:p>
          <a:endParaRPr lang="en-US"/>
        </a:p>
      </dgm:t>
    </dgm:pt>
    <dgm:pt modelId="{31FA4BBF-D63F-43B8-A798-974E96CBA157}" type="sibTrans" cxnId="{3188D5E0-3D44-4226-88B7-CBFB7AF7C78D}">
      <dgm:prSet/>
      <dgm:spPr/>
      <dgm:t>
        <a:bodyPr/>
        <a:lstStyle/>
        <a:p>
          <a:endParaRPr lang="en-US"/>
        </a:p>
      </dgm:t>
    </dgm:pt>
    <dgm:pt modelId="{945E54D0-4BD1-4E4C-9309-3E7981DBE17D}">
      <dgm:prSet/>
      <dgm:spPr/>
      <dgm:t>
        <a:bodyPr/>
        <a:lstStyle/>
        <a:p>
          <a:pPr algn="l"/>
          <a:r>
            <a:rPr lang="pl-PL" dirty="0" smtClean="0">
              <a:solidFill>
                <a:schemeClr val="tx1"/>
              </a:solidFill>
            </a:rPr>
            <a:t>Obce osoby podłączające swoje komputery do sieci informatycznej</a:t>
          </a:r>
          <a:endParaRPr lang="en-US" dirty="0">
            <a:solidFill>
              <a:schemeClr val="tx1"/>
            </a:solidFill>
          </a:endParaRPr>
        </a:p>
      </dgm:t>
    </dgm:pt>
    <dgm:pt modelId="{3C3B1183-D591-46C7-BA84-686B1640888B}" type="parTrans" cxnId="{3373E1B4-06CA-480F-BF84-0A133E2CC8EF}">
      <dgm:prSet/>
      <dgm:spPr/>
      <dgm:t>
        <a:bodyPr/>
        <a:lstStyle/>
        <a:p>
          <a:endParaRPr lang="en-US"/>
        </a:p>
      </dgm:t>
    </dgm:pt>
    <dgm:pt modelId="{5F00834C-95FB-4466-8F19-AA7F47B9AE90}" type="sibTrans" cxnId="{3373E1B4-06CA-480F-BF84-0A133E2CC8EF}">
      <dgm:prSet/>
      <dgm:spPr/>
      <dgm:t>
        <a:bodyPr/>
        <a:lstStyle/>
        <a:p>
          <a:endParaRPr lang="en-US"/>
        </a:p>
      </dgm:t>
    </dgm:pt>
    <dgm:pt modelId="{79F179C0-3B6E-4255-896D-0AB193E56CBD}">
      <dgm:prSet/>
      <dgm:spPr/>
      <dgm:t>
        <a:bodyPr/>
        <a:lstStyle/>
        <a:p>
          <a:pPr algn="l"/>
          <a:r>
            <a:rPr lang="pl-PL" dirty="0" smtClean="0">
              <a:solidFill>
                <a:schemeClr val="tx1"/>
              </a:solidFill>
            </a:rPr>
            <a:t>Pracownicy podłączający nieautoryzowane urządzenia </a:t>
          </a:r>
          <a:endParaRPr lang="en-US" dirty="0">
            <a:solidFill>
              <a:schemeClr val="tx1"/>
            </a:solidFill>
          </a:endParaRPr>
        </a:p>
      </dgm:t>
    </dgm:pt>
    <dgm:pt modelId="{7D1F332E-7407-4EA0-935C-D8546D74DE93}" type="parTrans" cxnId="{AC824851-5AD4-4E8B-83AA-83858C85793C}">
      <dgm:prSet/>
      <dgm:spPr/>
      <dgm:t>
        <a:bodyPr/>
        <a:lstStyle/>
        <a:p>
          <a:endParaRPr lang="en-US"/>
        </a:p>
      </dgm:t>
    </dgm:pt>
    <dgm:pt modelId="{9713E55F-EAD5-4C3D-8AC3-CAE945D51327}" type="sibTrans" cxnId="{AC824851-5AD4-4E8B-83AA-83858C85793C}">
      <dgm:prSet/>
      <dgm:spPr/>
      <dgm:t>
        <a:bodyPr/>
        <a:lstStyle/>
        <a:p>
          <a:endParaRPr lang="en-US"/>
        </a:p>
      </dgm:t>
    </dgm:pt>
    <dgm:pt modelId="{06D24113-5FEA-4ED8-8B92-DA0897C774D4}" type="pres">
      <dgm:prSet presAssocID="{AFC1486A-6E84-4BF7-B8C6-064C7C0301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8B735C3-FD11-4C12-94E3-CF35D7EE5EF8}" type="pres">
      <dgm:prSet presAssocID="{A0689576-6D53-4EF5-BF9B-13661B121879}" presName="parentLin" presStyleCnt="0"/>
      <dgm:spPr/>
    </dgm:pt>
    <dgm:pt modelId="{AFE618CF-65E3-4FD0-A976-346FCDCC6AF6}" type="pres">
      <dgm:prSet presAssocID="{A0689576-6D53-4EF5-BF9B-13661B121879}" presName="parentLeftMargin" presStyleLbl="node1" presStyleIdx="0" presStyleCnt="4"/>
      <dgm:spPr/>
      <dgm:t>
        <a:bodyPr/>
        <a:lstStyle/>
        <a:p>
          <a:endParaRPr lang="pl-PL"/>
        </a:p>
      </dgm:t>
    </dgm:pt>
    <dgm:pt modelId="{58680A1E-BDD5-4C50-BAE5-20BE5EA1E198}" type="pres">
      <dgm:prSet presAssocID="{A0689576-6D53-4EF5-BF9B-13661B121879}" presName="parentText" presStyleLbl="node1" presStyleIdx="0" presStyleCnt="4" custLinFactNeighborX="11005" custLinFactNeighborY="-140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EA128C-CFE4-489B-995D-C15B8B027CA5}" type="pres">
      <dgm:prSet presAssocID="{A0689576-6D53-4EF5-BF9B-13661B121879}" presName="negativeSpace" presStyleCnt="0"/>
      <dgm:spPr/>
    </dgm:pt>
    <dgm:pt modelId="{69CE85A3-7FFA-40B5-A012-E5794F381E6C}" type="pres">
      <dgm:prSet presAssocID="{A0689576-6D53-4EF5-BF9B-13661B121879}" presName="childText" presStyleLbl="conFgAcc1" presStyleIdx="0" presStyleCnt="4">
        <dgm:presLayoutVars>
          <dgm:bulletEnabled val="1"/>
        </dgm:presLayoutVars>
      </dgm:prSet>
      <dgm:spPr/>
    </dgm:pt>
    <dgm:pt modelId="{B1D366D8-DB73-4444-B3BD-0C237E264323}" type="pres">
      <dgm:prSet presAssocID="{002AAE6D-C265-4FF5-B3B6-3618850FB7C0}" presName="spaceBetweenRectangles" presStyleCnt="0"/>
      <dgm:spPr/>
    </dgm:pt>
    <dgm:pt modelId="{EF24E899-F85F-483C-A615-A33A598096D0}" type="pres">
      <dgm:prSet presAssocID="{554815A0-FC7A-4608-9FC1-F8F87744DD77}" presName="parentLin" presStyleCnt="0"/>
      <dgm:spPr/>
    </dgm:pt>
    <dgm:pt modelId="{81F8B8F2-2ED9-467B-BB93-752274EEF153}" type="pres">
      <dgm:prSet presAssocID="{554815A0-FC7A-4608-9FC1-F8F87744DD77}" presName="parentLeftMargin" presStyleLbl="node1" presStyleIdx="0" presStyleCnt="4"/>
      <dgm:spPr/>
      <dgm:t>
        <a:bodyPr/>
        <a:lstStyle/>
        <a:p>
          <a:endParaRPr lang="pl-PL"/>
        </a:p>
      </dgm:t>
    </dgm:pt>
    <dgm:pt modelId="{596F5738-6D96-4E1D-940A-94EE52795765}" type="pres">
      <dgm:prSet presAssocID="{554815A0-FC7A-4608-9FC1-F8F87744DD7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08DF86B-65E8-4AA1-961C-41285A8A3B23}" type="pres">
      <dgm:prSet presAssocID="{554815A0-FC7A-4608-9FC1-F8F87744DD77}" presName="negativeSpace" presStyleCnt="0"/>
      <dgm:spPr/>
    </dgm:pt>
    <dgm:pt modelId="{0A75F05A-B208-485B-B017-11170E2A696F}" type="pres">
      <dgm:prSet presAssocID="{554815A0-FC7A-4608-9FC1-F8F87744DD77}" presName="childText" presStyleLbl="conFgAcc1" presStyleIdx="1" presStyleCnt="4">
        <dgm:presLayoutVars>
          <dgm:bulletEnabled val="1"/>
        </dgm:presLayoutVars>
      </dgm:prSet>
      <dgm:spPr/>
    </dgm:pt>
    <dgm:pt modelId="{23FBAE47-764B-42EF-A28E-C092CA35D7B2}" type="pres">
      <dgm:prSet presAssocID="{31FA4BBF-D63F-43B8-A798-974E96CBA157}" presName="spaceBetweenRectangles" presStyleCnt="0"/>
      <dgm:spPr/>
    </dgm:pt>
    <dgm:pt modelId="{DEBBD876-BF31-46A3-BB62-D03653B3CEF5}" type="pres">
      <dgm:prSet presAssocID="{945E54D0-4BD1-4E4C-9309-3E7981DBE17D}" presName="parentLin" presStyleCnt="0"/>
      <dgm:spPr/>
    </dgm:pt>
    <dgm:pt modelId="{2406919E-C330-4D03-998E-3AFB8D6261DB}" type="pres">
      <dgm:prSet presAssocID="{945E54D0-4BD1-4E4C-9309-3E7981DBE17D}" presName="parentLeftMargin" presStyleLbl="node1" presStyleIdx="1" presStyleCnt="4"/>
      <dgm:spPr/>
      <dgm:t>
        <a:bodyPr/>
        <a:lstStyle/>
        <a:p>
          <a:endParaRPr lang="pl-PL"/>
        </a:p>
      </dgm:t>
    </dgm:pt>
    <dgm:pt modelId="{258E9318-DE19-4EA1-9362-974CC0329BC6}" type="pres">
      <dgm:prSet presAssocID="{945E54D0-4BD1-4E4C-9309-3E7981DBE17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448DA55-31A7-4199-88E7-7D4E1BA64A5D}" type="pres">
      <dgm:prSet presAssocID="{945E54D0-4BD1-4E4C-9309-3E7981DBE17D}" presName="negativeSpace" presStyleCnt="0"/>
      <dgm:spPr/>
    </dgm:pt>
    <dgm:pt modelId="{D1505F44-92D4-4156-B27E-965C96EBF520}" type="pres">
      <dgm:prSet presAssocID="{945E54D0-4BD1-4E4C-9309-3E7981DBE17D}" presName="childText" presStyleLbl="conFgAcc1" presStyleIdx="2" presStyleCnt="4">
        <dgm:presLayoutVars>
          <dgm:bulletEnabled val="1"/>
        </dgm:presLayoutVars>
      </dgm:prSet>
      <dgm:spPr/>
    </dgm:pt>
    <dgm:pt modelId="{357F72EA-AFF6-4115-BAA7-201267120E1D}" type="pres">
      <dgm:prSet presAssocID="{5F00834C-95FB-4466-8F19-AA7F47B9AE90}" presName="spaceBetweenRectangles" presStyleCnt="0"/>
      <dgm:spPr/>
    </dgm:pt>
    <dgm:pt modelId="{AF8B8AC2-EA01-4F66-B988-63F7F2A3E5BD}" type="pres">
      <dgm:prSet presAssocID="{79F179C0-3B6E-4255-896D-0AB193E56CBD}" presName="parentLin" presStyleCnt="0"/>
      <dgm:spPr/>
    </dgm:pt>
    <dgm:pt modelId="{82812756-7DFC-4DC7-BF6C-41ECECD1E634}" type="pres">
      <dgm:prSet presAssocID="{79F179C0-3B6E-4255-896D-0AB193E56CBD}" presName="parentLeftMargin" presStyleLbl="node1" presStyleIdx="2" presStyleCnt="4"/>
      <dgm:spPr/>
      <dgm:t>
        <a:bodyPr/>
        <a:lstStyle/>
        <a:p>
          <a:endParaRPr lang="pl-PL"/>
        </a:p>
      </dgm:t>
    </dgm:pt>
    <dgm:pt modelId="{BB36E777-2D8D-4315-8390-0E24B9D2E99A}" type="pres">
      <dgm:prSet presAssocID="{79F179C0-3B6E-4255-896D-0AB193E56CB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030A5F7-AE42-4996-880E-22FFBB27DBA1}" type="pres">
      <dgm:prSet presAssocID="{79F179C0-3B6E-4255-896D-0AB193E56CBD}" presName="negativeSpace" presStyleCnt="0"/>
      <dgm:spPr/>
    </dgm:pt>
    <dgm:pt modelId="{9118B17B-14BC-49BE-B8CC-6E614F7493AD}" type="pres">
      <dgm:prSet presAssocID="{79F179C0-3B6E-4255-896D-0AB193E56CB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7C2AF1E-F975-4C29-A256-5AF4EC7D166E}" type="presOf" srcId="{554815A0-FC7A-4608-9FC1-F8F87744DD77}" destId="{81F8B8F2-2ED9-467B-BB93-752274EEF153}" srcOrd="0" destOrd="0" presId="urn:microsoft.com/office/officeart/2005/8/layout/list1"/>
    <dgm:cxn modelId="{3188D5E0-3D44-4226-88B7-CBFB7AF7C78D}" srcId="{AFC1486A-6E84-4BF7-B8C6-064C7C030152}" destId="{554815A0-FC7A-4608-9FC1-F8F87744DD77}" srcOrd="1" destOrd="0" parTransId="{83125B01-CF8E-455B-8C4C-DAA875AEF544}" sibTransId="{31FA4BBF-D63F-43B8-A798-974E96CBA157}"/>
    <dgm:cxn modelId="{27A1C74E-0037-479A-A9C5-A0D824A0DD05}" type="presOf" srcId="{79F179C0-3B6E-4255-896D-0AB193E56CBD}" destId="{82812756-7DFC-4DC7-BF6C-41ECECD1E634}" srcOrd="0" destOrd="0" presId="urn:microsoft.com/office/officeart/2005/8/layout/list1"/>
    <dgm:cxn modelId="{BF35976F-B728-44FF-811B-FC7D2A7736A7}" type="presOf" srcId="{79F179C0-3B6E-4255-896D-0AB193E56CBD}" destId="{BB36E777-2D8D-4315-8390-0E24B9D2E99A}" srcOrd="1" destOrd="0" presId="urn:microsoft.com/office/officeart/2005/8/layout/list1"/>
    <dgm:cxn modelId="{97C94845-8A02-404E-A8C8-F095A8A99A5D}" srcId="{AFC1486A-6E84-4BF7-B8C6-064C7C030152}" destId="{A0689576-6D53-4EF5-BF9B-13661B121879}" srcOrd="0" destOrd="0" parTransId="{0610F868-B3B3-4881-91BD-F24EE2C344DE}" sibTransId="{002AAE6D-C265-4FF5-B3B6-3618850FB7C0}"/>
    <dgm:cxn modelId="{B5977155-5EBE-4250-BD26-0319C3B15D60}" type="presOf" srcId="{945E54D0-4BD1-4E4C-9309-3E7981DBE17D}" destId="{2406919E-C330-4D03-998E-3AFB8D6261DB}" srcOrd="0" destOrd="0" presId="urn:microsoft.com/office/officeart/2005/8/layout/list1"/>
    <dgm:cxn modelId="{58ACF929-F10F-44FB-B4BD-C24480E496FF}" type="presOf" srcId="{945E54D0-4BD1-4E4C-9309-3E7981DBE17D}" destId="{258E9318-DE19-4EA1-9362-974CC0329BC6}" srcOrd="1" destOrd="0" presId="urn:microsoft.com/office/officeart/2005/8/layout/list1"/>
    <dgm:cxn modelId="{B2025D1A-E25D-46B0-9E9F-270D0DBA81A1}" type="presOf" srcId="{554815A0-FC7A-4608-9FC1-F8F87744DD77}" destId="{596F5738-6D96-4E1D-940A-94EE52795765}" srcOrd="1" destOrd="0" presId="urn:microsoft.com/office/officeart/2005/8/layout/list1"/>
    <dgm:cxn modelId="{3373E1B4-06CA-480F-BF84-0A133E2CC8EF}" srcId="{AFC1486A-6E84-4BF7-B8C6-064C7C030152}" destId="{945E54D0-4BD1-4E4C-9309-3E7981DBE17D}" srcOrd="2" destOrd="0" parTransId="{3C3B1183-D591-46C7-BA84-686B1640888B}" sibTransId="{5F00834C-95FB-4466-8F19-AA7F47B9AE90}"/>
    <dgm:cxn modelId="{AC198C8E-CFF4-465B-8833-45511BA0EF47}" type="presOf" srcId="{A0689576-6D53-4EF5-BF9B-13661B121879}" destId="{AFE618CF-65E3-4FD0-A976-346FCDCC6AF6}" srcOrd="0" destOrd="0" presId="urn:microsoft.com/office/officeart/2005/8/layout/list1"/>
    <dgm:cxn modelId="{AC824851-5AD4-4E8B-83AA-83858C85793C}" srcId="{AFC1486A-6E84-4BF7-B8C6-064C7C030152}" destId="{79F179C0-3B6E-4255-896D-0AB193E56CBD}" srcOrd="3" destOrd="0" parTransId="{7D1F332E-7407-4EA0-935C-D8546D74DE93}" sibTransId="{9713E55F-EAD5-4C3D-8AC3-CAE945D51327}"/>
    <dgm:cxn modelId="{ABF07580-B951-4251-B4D9-90185260D11A}" type="presOf" srcId="{A0689576-6D53-4EF5-BF9B-13661B121879}" destId="{58680A1E-BDD5-4C50-BAE5-20BE5EA1E198}" srcOrd="1" destOrd="0" presId="urn:microsoft.com/office/officeart/2005/8/layout/list1"/>
    <dgm:cxn modelId="{F4C46486-2C2C-4BBB-9D5C-E9B39BB449F8}" type="presOf" srcId="{AFC1486A-6E84-4BF7-B8C6-064C7C030152}" destId="{06D24113-5FEA-4ED8-8B92-DA0897C774D4}" srcOrd="0" destOrd="0" presId="urn:microsoft.com/office/officeart/2005/8/layout/list1"/>
    <dgm:cxn modelId="{FAB9D4B2-B1C1-4CDA-AE34-B9D27F15469F}" type="presParOf" srcId="{06D24113-5FEA-4ED8-8B92-DA0897C774D4}" destId="{E8B735C3-FD11-4C12-94E3-CF35D7EE5EF8}" srcOrd="0" destOrd="0" presId="urn:microsoft.com/office/officeart/2005/8/layout/list1"/>
    <dgm:cxn modelId="{438EEC46-FEBA-41A9-984A-E079C487AA29}" type="presParOf" srcId="{E8B735C3-FD11-4C12-94E3-CF35D7EE5EF8}" destId="{AFE618CF-65E3-4FD0-A976-346FCDCC6AF6}" srcOrd="0" destOrd="0" presId="urn:microsoft.com/office/officeart/2005/8/layout/list1"/>
    <dgm:cxn modelId="{4D0B3279-7CCE-4639-A041-51F8443666D2}" type="presParOf" srcId="{E8B735C3-FD11-4C12-94E3-CF35D7EE5EF8}" destId="{58680A1E-BDD5-4C50-BAE5-20BE5EA1E198}" srcOrd="1" destOrd="0" presId="urn:microsoft.com/office/officeart/2005/8/layout/list1"/>
    <dgm:cxn modelId="{589BEC24-0960-483D-8F3D-D76BD9FF656D}" type="presParOf" srcId="{06D24113-5FEA-4ED8-8B92-DA0897C774D4}" destId="{61EA128C-CFE4-489B-995D-C15B8B027CA5}" srcOrd="1" destOrd="0" presId="urn:microsoft.com/office/officeart/2005/8/layout/list1"/>
    <dgm:cxn modelId="{DF7A04A3-D462-4391-BE3C-D045CBD973E9}" type="presParOf" srcId="{06D24113-5FEA-4ED8-8B92-DA0897C774D4}" destId="{69CE85A3-7FFA-40B5-A012-E5794F381E6C}" srcOrd="2" destOrd="0" presId="urn:microsoft.com/office/officeart/2005/8/layout/list1"/>
    <dgm:cxn modelId="{F6E68DAF-BD85-452B-AE70-2B66369BC0E0}" type="presParOf" srcId="{06D24113-5FEA-4ED8-8B92-DA0897C774D4}" destId="{B1D366D8-DB73-4444-B3BD-0C237E264323}" srcOrd="3" destOrd="0" presId="urn:microsoft.com/office/officeart/2005/8/layout/list1"/>
    <dgm:cxn modelId="{EF3C9D93-9076-44C5-8379-48BEBF2960CE}" type="presParOf" srcId="{06D24113-5FEA-4ED8-8B92-DA0897C774D4}" destId="{EF24E899-F85F-483C-A615-A33A598096D0}" srcOrd="4" destOrd="0" presId="urn:microsoft.com/office/officeart/2005/8/layout/list1"/>
    <dgm:cxn modelId="{FF107253-FEAD-451A-A904-1B5AE05B2B6D}" type="presParOf" srcId="{EF24E899-F85F-483C-A615-A33A598096D0}" destId="{81F8B8F2-2ED9-467B-BB93-752274EEF153}" srcOrd="0" destOrd="0" presId="urn:microsoft.com/office/officeart/2005/8/layout/list1"/>
    <dgm:cxn modelId="{1DE8D74C-40D5-4BFA-86D6-55F9AB5D6B3F}" type="presParOf" srcId="{EF24E899-F85F-483C-A615-A33A598096D0}" destId="{596F5738-6D96-4E1D-940A-94EE52795765}" srcOrd="1" destOrd="0" presId="urn:microsoft.com/office/officeart/2005/8/layout/list1"/>
    <dgm:cxn modelId="{5F498DE5-B15D-4589-A61E-0504052463D0}" type="presParOf" srcId="{06D24113-5FEA-4ED8-8B92-DA0897C774D4}" destId="{008DF86B-65E8-4AA1-961C-41285A8A3B23}" srcOrd="5" destOrd="0" presId="urn:microsoft.com/office/officeart/2005/8/layout/list1"/>
    <dgm:cxn modelId="{B803C8A1-204D-427D-8AB5-F13FCD12AB66}" type="presParOf" srcId="{06D24113-5FEA-4ED8-8B92-DA0897C774D4}" destId="{0A75F05A-B208-485B-B017-11170E2A696F}" srcOrd="6" destOrd="0" presId="urn:microsoft.com/office/officeart/2005/8/layout/list1"/>
    <dgm:cxn modelId="{FBBA2F81-3505-4CBB-BE17-82192152C20A}" type="presParOf" srcId="{06D24113-5FEA-4ED8-8B92-DA0897C774D4}" destId="{23FBAE47-764B-42EF-A28E-C092CA35D7B2}" srcOrd="7" destOrd="0" presId="urn:microsoft.com/office/officeart/2005/8/layout/list1"/>
    <dgm:cxn modelId="{222FD680-17F1-4BA5-B75F-ED9E44D9C533}" type="presParOf" srcId="{06D24113-5FEA-4ED8-8B92-DA0897C774D4}" destId="{DEBBD876-BF31-46A3-BB62-D03653B3CEF5}" srcOrd="8" destOrd="0" presId="urn:microsoft.com/office/officeart/2005/8/layout/list1"/>
    <dgm:cxn modelId="{7373796C-DBD0-4EE6-8979-9370B96238C1}" type="presParOf" srcId="{DEBBD876-BF31-46A3-BB62-D03653B3CEF5}" destId="{2406919E-C330-4D03-998E-3AFB8D6261DB}" srcOrd="0" destOrd="0" presId="urn:microsoft.com/office/officeart/2005/8/layout/list1"/>
    <dgm:cxn modelId="{C9708837-9CF7-46AC-B28E-B0FC96CF2C7A}" type="presParOf" srcId="{DEBBD876-BF31-46A3-BB62-D03653B3CEF5}" destId="{258E9318-DE19-4EA1-9362-974CC0329BC6}" srcOrd="1" destOrd="0" presId="urn:microsoft.com/office/officeart/2005/8/layout/list1"/>
    <dgm:cxn modelId="{9E37818A-86D7-434C-B0F8-7917CD4FFC04}" type="presParOf" srcId="{06D24113-5FEA-4ED8-8B92-DA0897C774D4}" destId="{B448DA55-31A7-4199-88E7-7D4E1BA64A5D}" srcOrd="9" destOrd="0" presId="urn:microsoft.com/office/officeart/2005/8/layout/list1"/>
    <dgm:cxn modelId="{DA14FF0F-DFB0-4D92-B8DD-E79BD5108541}" type="presParOf" srcId="{06D24113-5FEA-4ED8-8B92-DA0897C774D4}" destId="{D1505F44-92D4-4156-B27E-965C96EBF520}" srcOrd="10" destOrd="0" presId="urn:microsoft.com/office/officeart/2005/8/layout/list1"/>
    <dgm:cxn modelId="{5030EE8C-297D-4353-B83B-1648B8AE776F}" type="presParOf" srcId="{06D24113-5FEA-4ED8-8B92-DA0897C774D4}" destId="{357F72EA-AFF6-4115-BAA7-201267120E1D}" srcOrd="11" destOrd="0" presId="urn:microsoft.com/office/officeart/2005/8/layout/list1"/>
    <dgm:cxn modelId="{7A6911F5-941A-4997-9E9F-C9A6F1C20BCC}" type="presParOf" srcId="{06D24113-5FEA-4ED8-8B92-DA0897C774D4}" destId="{AF8B8AC2-EA01-4F66-B988-63F7F2A3E5BD}" srcOrd="12" destOrd="0" presId="urn:microsoft.com/office/officeart/2005/8/layout/list1"/>
    <dgm:cxn modelId="{D694739D-1913-40AE-9C93-EE1CDB85C219}" type="presParOf" srcId="{AF8B8AC2-EA01-4F66-B988-63F7F2A3E5BD}" destId="{82812756-7DFC-4DC7-BF6C-41ECECD1E634}" srcOrd="0" destOrd="0" presId="urn:microsoft.com/office/officeart/2005/8/layout/list1"/>
    <dgm:cxn modelId="{8F183537-29B1-4041-8FCF-C0E557230C64}" type="presParOf" srcId="{AF8B8AC2-EA01-4F66-B988-63F7F2A3E5BD}" destId="{BB36E777-2D8D-4315-8390-0E24B9D2E99A}" srcOrd="1" destOrd="0" presId="urn:microsoft.com/office/officeart/2005/8/layout/list1"/>
    <dgm:cxn modelId="{582F8CCE-0A9C-4EC0-9E08-C30E5EDBEB02}" type="presParOf" srcId="{06D24113-5FEA-4ED8-8B92-DA0897C774D4}" destId="{3030A5F7-AE42-4996-880E-22FFBB27DBA1}" srcOrd="13" destOrd="0" presId="urn:microsoft.com/office/officeart/2005/8/layout/list1"/>
    <dgm:cxn modelId="{BF8DD879-F294-43B6-BB45-D6DDF061D094}" type="presParOf" srcId="{06D24113-5FEA-4ED8-8B92-DA0897C774D4}" destId="{9118B17B-14BC-49BE-B8CC-6E614F7493AD}" srcOrd="14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079444-8066-44C8-ABCA-D6769A1C077C}" type="doc">
      <dgm:prSet loTypeId="urn:microsoft.com/office/officeart/2005/8/layout/list1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F0112F93-77CB-4795-BC7E-49AD2719126D}">
      <dgm:prSet phldrT="[Tekst]"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Część teoretyczna</a:t>
          </a:r>
          <a:endParaRPr lang="en-US" dirty="0">
            <a:solidFill>
              <a:schemeClr val="tx1"/>
            </a:solidFill>
          </a:endParaRPr>
        </a:p>
      </dgm:t>
    </dgm:pt>
    <dgm:pt modelId="{C7002A25-2FC9-4EFF-9818-FD675463AE55}" type="parTrans" cxnId="{6919570D-2DF8-4188-BCEA-6FD0D7A17B46}">
      <dgm:prSet/>
      <dgm:spPr/>
      <dgm:t>
        <a:bodyPr/>
        <a:lstStyle/>
        <a:p>
          <a:endParaRPr lang="en-US"/>
        </a:p>
      </dgm:t>
    </dgm:pt>
    <dgm:pt modelId="{6F1572FC-8E85-4047-9E6A-3121A3122649}" type="sibTrans" cxnId="{6919570D-2DF8-4188-BCEA-6FD0D7A17B46}">
      <dgm:prSet/>
      <dgm:spPr/>
      <dgm:t>
        <a:bodyPr/>
        <a:lstStyle/>
        <a:p>
          <a:endParaRPr lang="en-US"/>
        </a:p>
      </dgm:t>
    </dgm:pt>
    <dgm:pt modelId="{20A508D1-D8D1-4DA4-9CCE-5A2DAFA5BF6E}">
      <dgm:prSet phldrT="[Teks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dirty="0" smtClean="0"/>
            <a:t>Charakterystykę standardu 802.1X</a:t>
          </a:r>
          <a:endParaRPr lang="en-US" dirty="0"/>
        </a:p>
      </dgm:t>
    </dgm:pt>
    <dgm:pt modelId="{0A0018A7-732D-4985-80A5-CA771066B355}" type="parTrans" cxnId="{01E25217-976F-4981-9528-211B78E2F496}">
      <dgm:prSet/>
      <dgm:spPr/>
      <dgm:t>
        <a:bodyPr/>
        <a:lstStyle/>
        <a:p>
          <a:endParaRPr lang="en-US"/>
        </a:p>
      </dgm:t>
    </dgm:pt>
    <dgm:pt modelId="{4848116A-8BBB-4CA8-8266-89E2AE7CE83F}" type="sibTrans" cxnId="{01E25217-976F-4981-9528-211B78E2F496}">
      <dgm:prSet/>
      <dgm:spPr/>
      <dgm:t>
        <a:bodyPr/>
        <a:lstStyle/>
        <a:p>
          <a:endParaRPr lang="en-US"/>
        </a:p>
      </dgm:t>
    </dgm:pt>
    <dgm:pt modelId="{FC681A01-B147-4E6A-9538-EA6E2BBE41E1}">
      <dgm:prSet phldrT="[Tekst]"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Część praktyczna</a:t>
          </a:r>
          <a:endParaRPr lang="en-US" dirty="0">
            <a:solidFill>
              <a:schemeClr val="tx1"/>
            </a:solidFill>
          </a:endParaRPr>
        </a:p>
      </dgm:t>
    </dgm:pt>
    <dgm:pt modelId="{2D298659-3DF5-4C6A-A4D5-3950E4F007D4}" type="parTrans" cxnId="{75540B53-718F-42F8-A9BC-52E97723B93D}">
      <dgm:prSet/>
      <dgm:spPr/>
      <dgm:t>
        <a:bodyPr/>
        <a:lstStyle/>
        <a:p>
          <a:endParaRPr lang="en-US"/>
        </a:p>
      </dgm:t>
    </dgm:pt>
    <dgm:pt modelId="{82016602-ED07-4EAC-BEEC-1203843A46AB}" type="sibTrans" cxnId="{75540B53-718F-42F8-A9BC-52E97723B93D}">
      <dgm:prSet/>
      <dgm:spPr/>
      <dgm:t>
        <a:bodyPr/>
        <a:lstStyle/>
        <a:p>
          <a:endParaRPr lang="en-US"/>
        </a:p>
      </dgm:t>
    </dgm:pt>
    <dgm:pt modelId="{59411922-8DB8-4CAA-B4F8-53CB78A94029}">
      <dgm:prSet phldrT="[Teks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dirty="0" smtClean="0"/>
            <a:t>Przykładowy projekt wdrożenia kontroli dostępu w oparciu o 802.1X</a:t>
          </a:r>
          <a:endParaRPr lang="en-US" dirty="0"/>
        </a:p>
      </dgm:t>
    </dgm:pt>
    <dgm:pt modelId="{9736DBAA-7E56-481D-B0A4-53A5EE3C6146}" type="parTrans" cxnId="{2CF2FC74-0154-40B0-ACF1-190385962EFE}">
      <dgm:prSet/>
      <dgm:spPr/>
      <dgm:t>
        <a:bodyPr/>
        <a:lstStyle/>
        <a:p>
          <a:endParaRPr lang="en-US"/>
        </a:p>
      </dgm:t>
    </dgm:pt>
    <dgm:pt modelId="{D9151127-FDB4-4AB8-957F-1ED5E4FCD3A0}" type="sibTrans" cxnId="{2CF2FC74-0154-40B0-ACF1-190385962EFE}">
      <dgm:prSet/>
      <dgm:spPr/>
      <dgm:t>
        <a:bodyPr/>
        <a:lstStyle/>
        <a:p>
          <a:endParaRPr lang="en-US"/>
        </a:p>
      </dgm:t>
    </dgm:pt>
    <dgm:pt modelId="{B40D3EE3-E900-401D-BF45-626827F459B9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dirty="0" smtClean="0"/>
            <a:t>Prezentacja najbardziej powszechnie stosowanych metod EAP w ramach standardu 802.1X</a:t>
          </a:r>
        </a:p>
      </dgm:t>
    </dgm:pt>
    <dgm:pt modelId="{7F2518F9-7708-40F1-B65C-9BD433776379}" type="parTrans" cxnId="{39182A55-05F4-40D0-87E3-71BBC462226A}">
      <dgm:prSet/>
      <dgm:spPr/>
      <dgm:t>
        <a:bodyPr/>
        <a:lstStyle/>
        <a:p>
          <a:endParaRPr lang="en-US"/>
        </a:p>
      </dgm:t>
    </dgm:pt>
    <dgm:pt modelId="{E82F06DA-7E6A-4533-B595-7ED511309F65}" type="sibTrans" cxnId="{39182A55-05F4-40D0-87E3-71BBC462226A}">
      <dgm:prSet/>
      <dgm:spPr/>
      <dgm:t>
        <a:bodyPr/>
        <a:lstStyle/>
        <a:p>
          <a:endParaRPr lang="en-US"/>
        </a:p>
      </dgm:t>
    </dgm:pt>
    <dgm:pt modelId="{B40D2A0C-988D-48B5-91A5-1F5FBF9F0D72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dirty="0" smtClean="0"/>
            <a:t>Przedstawienie słabości oraz alternatywne do 802.1X metody kontroli dostępu</a:t>
          </a:r>
        </a:p>
      </dgm:t>
    </dgm:pt>
    <dgm:pt modelId="{A321F05E-60BE-4DF0-A2F3-C01BEB0C3467}" type="parTrans" cxnId="{6A0894E0-3288-4603-941F-EB7C29CE44A5}">
      <dgm:prSet/>
      <dgm:spPr/>
      <dgm:t>
        <a:bodyPr/>
        <a:lstStyle/>
        <a:p>
          <a:endParaRPr lang="en-US"/>
        </a:p>
      </dgm:t>
    </dgm:pt>
    <dgm:pt modelId="{5723DEE3-26BA-4916-A0B7-5718ABA8F72E}" type="sibTrans" cxnId="{6A0894E0-3288-4603-941F-EB7C29CE44A5}">
      <dgm:prSet/>
      <dgm:spPr/>
      <dgm:t>
        <a:bodyPr/>
        <a:lstStyle/>
        <a:p>
          <a:endParaRPr lang="en-US"/>
        </a:p>
      </dgm:t>
    </dgm:pt>
    <dgm:pt modelId="{D7708C82-7171-4CEB-AA26-D60B149ED53D}" type="pres">
      <dgm:prSet presAssocID="{CE079444-8066-44C8-ABCA-D6769A1C07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2D53C8-8FE9-4E41-BD09-7EF36D49B887}" type="pres">
      <dgm:prSet presAssocID="{F0112F93-77CB-4795-BC7E-49AD2719126D}" presName="parentLin" presStyleCnt="0"/>
      <dgm:spPr/>
    </dgm:pt>
    <dgm:pt modelId="{6E70ECEF-692C-4DFB-BF4E-ABBDB75A9CDB}" type="pres">
      <dgm:prSet presAssocID="{F0112F93-77CB-4795-BC7E-49AD2719126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CECB57BF-FBF4-44DF-A529-6AB4209D0543}" type="pres">
      <dgm:prSet presAssocID="{F0112F93-77CB-4795-BC7E-49AD2719126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05A0A6-D757-437D-95E9-92B206361FA5}" type="pres">
      <dgm:prSet presAssocID="{F0112F93-77CB-4795-BC7E-49AD2719126D}" presName="negativeSpace" presStyleCnt="0"/>
      <dgm:spPr/>
    </dgm:pt>
    <dgm:pt modelId="{6AAAF84E-635E-42AD-A5CF-CC70251CE2A0}" type="pres">
      <dgm:prSet presAssocID="{F0112F93-77CB-4795-BC7E-49AD2719126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F3FDD5-1176-4CB5-8470-9DC355AE3D92}" type="pres">
      <dgm:prSet presAssocID="{6F1572FC-8E85-4047-9E6A-3121A3122649}" presName="spaceBetweenRectangles" presStyleCnt="0"/>
      <dgm:spPr/>
    </dgm:pt>
    <dgm:pt modelId="{EF49193E-CBD7-4921-81C7-B9CD2A1392F8}" type="pres">
      <dgm:prSet presAssocID="{FC681A01-B147-4E6A-9538-EA6E2BBE41E1}" presName="parentLin" presStyleCnt="0"/>
      <dgm:spPr/>
    </dgm:pt>
    <dgm:pt modelId="{E703DDCF-FCFF-4EDF-AFA5-E979FB566FA9}" type="pres">
      <dgm:prSet presAssocID="{FC681A01-B147-4E6A-9538-EA6E2BBE41E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8C531D3-C73B-49B6-85C3-742ABE821B98}" type="pres">
      <dgm:prSet presAssocID="{FC681A01-B147-4E6A-9538-EA6E2BBE41E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8F81DE-3F6B-45FC-BB64-F11C6413C873}" type="pres">
      <dgm:prSet presAssocID="{FC681A01-B147-4E6A-9538-EA6E2BBE41E1}" presName="negativeSpace" presStyleCnt="0"/>
      <dgm:spPr/>
    </dgm:pt>
    <dgm:pt modelId="{EBA9F31A-6D47-4FC8-BD5F-31AA1DE0ED30}" type="pres">
      <dgm:prSet presAssocID="{FC681A01-B147-4E6A-9538-EA6E2BBE41E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C340EA-87A1-4D99-AF0A-8B2E8B7EACA4}" type="presOf" srcId="{FC681A01-B147-4E6A-9538-EA6E2BBE41E1}" destId="{88C531D3-C73B-49B6-85C3-742ABE821B98}" srcOrd="1" destOrd="0" presId="urn:microsoft.com/office/officeart/2005/8/layout/list1"/>
    <dgm:cxn modelId="{39182A55-05F4-40D0-87E3-71BBC462226A}" srcId="{F0112F93-77CB-4795-BC7E-49AD2719126D}" destId="{B40D3EE3-E900-401D-BF45-626827F459B9}" srcOrd="1" destOrd="0" parTransId="{7F2518F9-7708-40F1-B65C-9BD433776379}" sibTransId="{E82F06DA-7E6A-4533-B595-7ED511309F65}"/>
    <dgm:cxn modelId="{65D58148-1D05-40C5-AE76-C6628426BFD7}" type="presOf" srcId="{F0112F93-77CB-4795-BC7E-49AD2719126D}" destId="{6E70ECEF-692C-4DFB-BF4E-ABBDB75A9CDB}" srcOrd="0" destOrd="0" presId="urn:microsoft.com/office/officeart/2005/8/layout/list1"/>
    <dgm:cxn modelId="{01E25217-976F-4981-9528-211B78E2F496}" srcId="{F0112F93-77CB-4795-BC7E-49AD2719126D}" destId="{20A508D1-D8D1-4DA4-9CCE-5A2DAFA5BF6E}" srcOrd="0" destOrd="0" parTransId="{0A0018A7-732D-4985-80A5-CA771066B355}" sibTransId="{4848116A-8BBB-4CA8-8266-89E2AE7CE83F}"/>
    <dgm:cxn modelId="{E87A8142-7417-47E3-9F1D-810E52330F4B}" type="presOf" srcId="{20A508D1-D8D1-4DA4-9CCE-5A2DAFA5BF6E}" destId="{6AAAF84E-635E-42AD-A5CF-CC70251CE2A0}" srcOrd="0" destOrd="0" presId="urn:microsoft.com/office/officeart/2005/8/layout/list1"/>
    <dgm:cxn modelId="{75540B53-718F-42F8-A9BC-52E97723B93D}" srcId="{CE079444-8066-44C8-ABCA-D6769A1C077C}" destId="{FC681A01-B147-4E6A-9538-EA6E2BBE41E1}" srcOrd="1" destOrd="0" parTransId="{2D298659-3DF5-4C6A-A4D5-3950E4F007D4}" sibTransId="{82016602-ED07-4EAC-BEEC-1203843A46AB}"/>
    <dgm:cxn modelId="{6A0894E0-3288-4603-941F-EB7C29CE44A5}" srcId="{F0112F93-77CB-4795-BC7E-49AD2719126D}" destId="{B40D2A0C-988D-48B5-91A5-1F5FBF9F0D72}" srcOrd="2" destOrd="0" parTransId="{A321F05E-60BE-4DF0-A2F3-C01BEB0C3467}" sibTransId="{5723DEE3-26BA-4916-A0B7-5718ABA8F72E}"/>
    <dgm:cxn modelId="{5B82937C-7143-4142-9F50-C3D0307478B8}" type="presOf" srcId="{B40D2A0C-988D-48B5-91A5-1F5FBF9F0D72}" destId="{6AAAF84E-635E-42AD-A5CF-CC70251CE2A0}" srcOrd="0" destOrd="2" presId="urn:microsoft.com/office/officeart/2005/8/layout/list1"/>
    <dgm:cxn modelId="{6919570D-2DF8-4188-BCEA-6FD0D7A17B46}" srcId="{CE079444-8066-44C8-ABCA-D6769A1C077C}" destId="{F0112F93-77CB-4795-BC7E-49AD2719126D}" srcOrd="0" destOrd="0" parTransId="{C7002A25-2FC9-4EFF-9818-FD675463AE55}" sibTransId="{6F1572FC-8E85-4047-9E6A-3121A3122649}"/>
    <dgm:cxn modelId="{82BAC4DA-E7D1-42C5-90F9-60AFD270D315}" type="presOf" srcId="{CE079444-8066-44C8-ABCA-D6769A1C077C}" destId="{D7708C82-7171-4CEB-AA26-D60B149ED53D}" srcOrd="0" destOrd="0" presId="urn:microsoft.com/office/officeart/2005/8/layout/list1"/>
    <dgm:cxn modelId="{B3B87D39-6D8E-44EA-B228-440263E6D773}" type="presOf" srcId="{B40D3EE3-E900-401D-BF45-626827F459B9}" destId="{6AAAF84E-635E-42AD-A5CF-CC70251CE2A0}" srcOrd="0" destOrd="1" presId="urn:microsoft.com/office/officeart/2005/8/layout/list1"/>
    <dgm:cxn modelId="{CE1E813E-3832-49E4-B43F-295E89150883}" type="presOf" srcId="{FC681A01-B147-4E6A-9538-EA6E2BBE41E1}" destId="{E703DDCF-FCFF-4EDF-AFA5-E979FB566FA9}" srcOrd="0" destOrd="0" presId="urn:microsoft.com/office/officeart/2005/8/layout/list1"/>
    <dgm:cxn modelId="{2CF2FC74-0154-40B0-ACF1-190385962EFE}" srcId="{FC681A01-B147-4E6A-9538-EA6E2BBE41E1}" destId="{59411922-8DB8-4CAA-B4F8-53CB78A94029}" srcOrd="0" destOrd="0" parTransId="{9736DBAA-7E56-481D-B0A4-53A5EE3C6146}" sibTransId="{D9151127-FDB4-4AB8-957F-1ED5E4FCD3A0}"/>
    <dgm:cxn modelId="{4EF5FD80-C7D2-4F60-B324-C5E9A491CF2B}" type="presOf" srcId="{59411922-8DB8-4CAA-B4F8-53CB78A94029}" destId="{EBA9F31A-6D47-4FC8-BD5F-31AA1DE0ED30}" srcOrd="0" destOrd="0" presId="urn:microsoft.com/office/officeart/2005/8/layout/list1"/>
    <dgm:cxn modelId="{66898328-104C-4DF9-A0B5-C954E0B68A9E}" type="presOf" srcId="{F0112F93-77CB-4795-BC7E-49AD2719126D}" destId="{CECB57BF-FBF4-44DF-A529-6AB4209D0543}" srcOrd="1" destOrd="0" presId="urn:microsoft.com/office/officeart/2005/8/layout/list1"/>
    <dgm:cxn modelId="{7E855D29-94E6-426B-A2BC-0F6C7FBE1AFB}" type="presParOf" srcId="{D7708C82-7171-4CEB-AA26-D60B149ED53D}" destId="{A32D53C8-8FE9-4E41-BD09-7EF36D49B887}" srcOrd="0" destOrd="0" presId="urn:microsoft.com/office/officeart/2005/8/layout/list1"/>
    <dgm:cxn modelId="{E09BEF9E-687E-4BA6-BEB2-32B89A0656CE}" type="presParOf" srcId="{A32D53C8-8FE9-4E41-BD09-7EF36D49B887}" destId="{6E70ECEF-692C-4DFB-BF4E-ABBDB75A9CDB}" srcOrd="0" destOrd="0" presId="urn:microsoft.com/office/officeart/2005/8/layout/list1"/>
    <dgm:cxn modelId="{E04F73BD-0C81-4AF1-BF3B-534BD1213F2D}" type="presParOf" srcId="{A32D53C8-8FE9-4E41-BD09-7EF36D49B887}" destId="{CECB57BF-FBF4-44DF-A529-6AB4209D0543}" srcOrd="1" destOrd="0" presId="urn:microsoft.com/office/officeart/2005/8/layout/list1"/>
    <dgm:cxn modelId="{EB65DFFC-0F52-4B4E-95AF-D87ACE6A3F30}" type="presParOf" srcId="{D7708C82-7171-4CEB-AA26-D60B149ED53D}" destId="{3005A0A6-D757-437D-95E9-92B206361FA5}" srcOrd="1" destOrd="0" presId="urn:microsoft.com/office/officeart/2005/8/layout/list1"/>
    <dgm:cxn modelId="{555DAE4F-D271-48F7-9B08-33FA337175A7}" type="presParOf" srcId="{D7708C82-7171-4CEB-AA26-D60B149ED53D}" destId="{6AAAF84E-635E-42AD-A5CF-CC70251CE2A0}" srcOrd="2" destOrd="0" presId="urn:microsoft.com/office/officeart/2005/8/layout/list1"/>
    <dgm:cxn modelId="{7D97BFBA-737F-4FEC-9B34-0759ACD48649}" type="presParOf" srcId="{D7708C82-7171-4CEB-AA26-D60B149ED53D}" destId="{21F3FDD5-1176-4CB5-8470-9DC355AE3D92}" srcOrd="3" destOrd="0" presId="urn:microsoft.com/office/officeart/2005/8/layout/list1"/>
    <dgm:cxn modelId="{B598F615-BBA2-484B-B51C-93B68CB7D94F}" type="presParOf" srcId="{D7708C82-7171-4CEB-AA26-D60B149ED53D}" destId="{EF49193E-CBD7-4921-81C7-B9CD2A1392F8}" srcOrd="4" destOrd="0" presId="urn:microsoft.com/office/officeart/2005/8/layout/list1"/>
    <dgm:cxn modelId="{596BD73B-6C83-42D7-A2D3-C18AACF2D3D5}" type="presParOf" srcId="{EF49193E-CBD7-4921-81C7-B9CD2A1392F8}" destId="{E703DDCF-FCFF-4EDF-AFA5-E979FB566FA9}" srcOrd="0" destOrd="0" presId="urn:microsoft.com/office/officeart/2005/8/layout/list1"/>
    <dgm:cxn modelId="{4C2C5637-D8DF-4495-A8B3-ACDE42DA3C29}" type="presParOf" srcId="{EF49193E-CBD7-4921-81C7-B9CD2A1392F8}" destId="{88C531D3-C73B-49B6-85C3-742ABE821B98}" srcOrd="1" destOrd="0" presId="urn:microsoft.com/office/officeart/2005/8/layout/list1"/>
    <dgm:cxn modelId="{CC1166EF-7BF6-4ED0-AFCC-C4016203EE4E}" type="presParOf" srcId="{D7708C82-7171-4CEB-AA26-D60B149ED53D}" destId="{B58F81DE-3F6B-45FC-BB64-F11C6413C873}" srcOrd="5" destOrd="0" presId="urn:microsoft.com/office/officeart/2005/8/layout/list1"/>
    <dgm:cxn modelId="{7746C26A-50A2-4614-A0D8-73F973C119AF}" type="presParOf" srcId="{D7708C82-7171-4CEB-AA26-D60B149ED53D}" destId="{EBA9F31A-6D47-4FC8-BD5F-31AA1DE0ED30}" srcOrd="6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0DE658-F962-460F-B231-8DBEC6304131}" type="doc">
      <dgm:prSet loTypeId="urn:microsoft.com/office/officeart/2005/8/layout/gear1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A97561C-4362-45B9-905D-C472143E104F}">
      <dgm:prSet phldrT="[Tekst]"/>
      <dgm:spPr/>
      <dgm:t>
        <a:bodyPr/>
        <a:lstStyle/>
        <a:p>
          <a:r>
            <a:rPr lang="pl-PL" dirty="0" err="1" smtClean="0"/>
            <a:t>EAPoL</a:t>
          </a:r>
          <a:endParaRPr lang="en-US" dirty="0"/>
        </a:p>
      </dgm:t>
    </dgm:pt>
    <dgm:pt modelId="{BC6FB90A-5A97-49B0-BA25-C0AE36B990BC}" type="parTrans" cxnId="{3C972CA8-906B-4362-8A6D-FF988D1A1F3D}">
      <dgm:prSet/>
      <dgm:spPr/>
      <dgm:t>
        <a:bodyPr/>
        <a:lstStyle/>
        <a:p>
          <a:endParaRPr lang="en-US"/>
        </a:p>
      </dgm:t>
    </dgm:pt>
    <dgm:pt modelId="{BA04D5C2-D947-4F8B-AA4B-6CF95185260D}" type="sibTrans" cxnId="{3C972CA8-906B-4362-8A6D-FF988D1A1F3D}">
      <dgm:prSet/>
      <dgm:spPr/>
      <dgm:t>
        <a:bodyPr/>
        <a:lstStyle/>
        <a:p>
          <a:endParaRPr lang="en-US"/>
        </a:p>
      </dgm:t>
    </dgm:pt>
    <dgm:pt modelId="{0C05881F-6B27-4EE5-802A-2EDA045D2444}">
      <dgm:prSet phldrT="[Tekst]"/>
      <dgm:spPr>
        <a:solidFill>
          <a:srgbClr val="438086"/>
        </a:solidFill>
      </dgm:spPr>
      <dgm:t>
        <a:bodyPr/>
        <a:lstStyle/>
        <a:p>
          <a:r>
            <a:rPr lang="pl-PL" dirty="0" err="1" smtClean="0"/>
            <a:t>Metody-EAP</a:t>
          </a:r>
          <a:endParaRPr lang="en-US" dirty="0"/>
        </a:p>
      </dgm:t>
    </dgm:pt>
    <dgm:pt modelId="{A0D33737-FE87-40D4-89DC-7AEDD97A70FE}" type="parTrans" cxnId="{1769418A-3402-4E27-8CFA-065DBCDFF5A7}">
      <dgm:prSet/>
      <dgm:spPr/>
      <dgm:t>
        <a:bodyPr/>
        <a:lstStyle/>
        <a:p>
          <a:endParaRPr lang="en-US"/>
        </a:p>
      </dgm:t>
    </dgm:pt>
    <dgm:pt modelId="{4CCAADD7-1F9E-4A09-A1EF-16A39976E887}" type="sibTrans" cxnId="{1769418A-3402-4E27-8CFA-065DBCDFF5A7}">
      <dgm:prSet/>
      <dgm:spPr>
        <a:solidFill>
          <a:srgbClr val="438086"/>
        </a:solidFill>
      </dgm:spPr>
      <dgm:t>
        <a:bodyPr/>
        <a:lstStyle/>
        <a:p>
          <a:endParaRPr lang="en-US"/>
        </a:p>
      </dgm:t>
    </dgm:pt>
    <dgm:pt modelId="{0190DE42-D0A5-4DF2-9D97-8A62597AE513}">
      <dgm:prSet phldrT="[Tekst]"/>
      <dgm:spPr/>
      <dgm:t>
        <a:bodyPr/>
        <a:lstStyle/>
        <a:p>
          <a:r>
            <a:rPr lang="pl-PL" dirty="0" smtClean="0"/>
            <a:t>RADIUS</a:t>
          </a:r>
          <a:endParaRPr lang="en-US" dirty="0"/>
        </a:p>
      </dgm:t>
    </dgm:pt>
    <dgm:pt modelId="{C3B214F6-885D-4367-855A-3D09BB4DDD19}" type="parTrans" cxnId="{92E7FF50-AE7F-4F28-AFDA-6CB40B74F606}">
      <dgm:prSet/>
      <dgm:spPr/>
      <dgm:t>
        <a:bodyPr/>
        <a:lstStyle/>
        <a:p>
          <a:endParaRPr lang="en-US"/>
        </a:p>
      </dgm:t>
    </dgm:pt>
    <dgm:pt modelId="{6A0E6B82-BF64-4C7F-9AA1-5B7C8F35CD19}" type="sibTrans" cxnId="{92E7FF50-AE7F-4F28-AFDA-6CB40B74F606}">
      <dgm:prSet/>
      <dgm:spPr/>
      <dgm:t>
        <a:bodyPr/>
        <a:lstStyle/>
        <a:p>
          <a:endParaRPr lang="en-US"/>
        </a:p>
      </dgm:t>
    </dgm:pt>
    <dgm:pt modelId="{94B24647-6D1A-42F8-AB0C-B0AD5EAF6061}" type="pres">
      <dgm:prSet presAssocID="{BD0DE658-F962-460F-B231-8DBEC6304131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7A8021-A8AE-4300-A8D8-DE975A7DD8AA}" type="pres">
      <dgm:prSet presAssocID="{EA97561C-4362-45B9-905D-C472143E104F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995933-6857-4510-81CD-3C869E41AD18}" type="pres">
      <dgm:prSet presAssocID="{EA97561C-4362-45B9-905D-C472143E104F}" presName="gear1srcNode" presStyleLbl="node1" presStyleIdx="0" presStyleCnt="3"/>
      <dgm:spPr/>
      <dgm:t>
        <a:bodyPr/>
        <a:lstStyle/>
        <a:p>
          <a:endParaRPr lang="en-US"/>
        </a:p>
      </dgm:t>
    </dgm:pt>
    <dgm:pt modelId="{1D2D472B-B397-468F-8BE4-AA321477C7E8}" type="pres">
      <dgm:prSet presAssocID="{EA97561C-4362-45B9-905D-C472143E104F}" presName="gear1dstNode" presStyleLbl="node1" presStyleIdx="0" presStyleCnt="3"/>
      <dgm:spPr/>
      <dgm:t>
        <a:bodyPr/>
        <a:lstStyle/>
        <a:p>
          <a:endParaRPr lang="en-US"/>
        </a:p>
      </dgm:t>
    </dgm:pt>
    <dgm:pt modelId="{651077E7-58F0-43E3-83BE-5D62BC61D551}" type="pres">
      <dgm:prSet presAssocID="{0C05881F-6B27-4EE5-802A-2EDA045D244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C491D-1723-48B2-8247-AADDFED990C0}" type="pres">
      <dgm:prSet presAssocID="{0C05881F-6B27-4EE5-802A-2EDA045D2444}" presName="gear2srcNode" presStyleLbl="node1" presStyleIdx="1" presStyleCnt="3"/>
      <dgm:spPr/>
      <dgm:t>
        <a:bodyPr/>
        <a:lstStyle/>
        <a:p>
          <a:endParaRPr lang="en-US"/>
        </a:p>
      </dgm:t>
    </dgm:pt>
    <dgm:pt modelId="{F1E1AA7C-0134-4697-8ADB-478D4D943B9F}" type="pres">
      <dgm:prSet presAssocID="{0C05881F-6B27-4EE5-802A-2EDA045D2444}" presName="gear2dstNode" presStyleLbl="node1" presStyleIdx="1" presStyleCnt="3"/>
      <dgm:spPr/>
      <dgm:t>
        <a:bodyPr/>
        <a:lstStyle/>
        <a:p>
          <a:endParaRPr lang="en-US"/>
        </a:p>
      </dgm:t>
    </dgm:pt>
    <dgm:pt modelId="{5764FA8D-106D-4072-BFA5-48BF5D6EF130}" type="pres">
      <dgm:prSet presAssocID="{0190DE42-D0A5-4DF2-9D97-8A62597AE513}" presName="gear3" presStyleLbl="node1" presStyleIdx="2" presStyleCnt="3"/>
      <dgm:spPr/>
      <dgm:t>
        <a:bodyPr/>
        <a:lstStyle/>
        <a:p>
          <a:endParaRPr lang="en-US"/>
        </a:p>
      </dgm:t>
    </dgm:pt>
    <dgm:pt modelId="{17BB95A6-2809-48D2-8EA7-1CA4AD1B26B3}" type="pres">
      <dgm:prSet presAssocID="{0190DE42-D0A5-4DF2-9D97-8A62597AE51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30F42B-BE4F-496B-A07A-0E7381204F41}" type="pres">
      <dgm:prSet presAssocID="{0190DE42-D0A5-4DF2-9D97-8A62597AE513}" presName="gear3srcNode" presStyleLbl="node1" presStyleIdx="2" presStyleCnt="3"/>
      <dgm:spPr/>
      <dgm:t>
        <a:bodyPr/>
        <a:lstStyle/>
        <a:p>
          <a:endParaRPr lang="en-US"/>
        </a:p>
      </dgm:t>
    </dgm:pt>
    <dgm:pt modelId="{049FCA57-E034-4C72-8BEA-93733F329C5F}" type="pres">
      <dgm:prSet presAssocID="{0190DE42-D0A5-4DF2-9D97-8A62597AE513}" presName="gear3dstNode" presStyleLbl="node1" presStyleIdx="2" presStyleCnt="3"/>
      <dgm:spPr/>
      <dgm:t>
        <a:bodyPr/>
        <a:lstStyle/>
        <a:p>
          <a:endParaRPr lang="en-US"/>
        </a:p>
      </dgm:t>
    </dgm:pt>
    <dgm:pt modelId="{7B717D00-8E91-4A1B-94E1-6CFAFA47D551}" type="pres">
      <dgm:prSet presAssocID="{BA04D5C2-D947-4F8B-AA4B-6CF95185260D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C17A4AFE-A8FA-4E45-A169-2B7617C50CDE}" type="pres">
      <dgm:prSet presAssocID="{4CCAADD7-1F9E-4A09-A1EF-16A39976E887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1CB184C5-7721-4779-9BDD-A1DF0DC37179}" type="pres">
      <dgm:prSet presAssocID="{6A0E6B82-BF64-4C7F-9AA1-5B7C8F35CD19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546ADA41-0EF2-4A98-8836-444F6A07826C}" type="presOf" srcId="{EA97561C-4362-45B9-905D-C472143E104F}" destId="{F7995933-6857-4510-81CD-3C869E41AD18}" srcOrd="1" destOrd="0" presId="urn:microsoft.com/office/officeart/2005/8/layout/gear1"/>
    <dgm:cxn modelId="{E61E9923-E16B-45A1-84EB-BC5B188F1166}" type="presOf" srcId="{0190DE42-D0A5-4DF2-9D97-8A62597AE513}" destId="{049FCA57-E034-4C72-8BEA-93733F329C5F}" srcOrd="3" destOrd="0" presId="urn:microsoft.com/office/officeart/2005/8/layout/gear1"/>
    <dgm:cxn modelId="{824AC522-4708-47A6-987D-DFDA9D39850F}" type="presOf" srcId="{0C05881F-6B27-4EE5-802A-2EDA045D2444}" destId="{A46C491D-1723-48B2-8247-AADDFED990C0}" srcOrd="1" destOrd="0" presId="urn:microsoft.com/office/officeart/2005/8/layout/gear1"/>
    <dgm:cxn modelId="{1769418A-3402-4E27-8CFA-065DBCDFF5A7}" srcId="{BD0DE658-F962-460F-B231-8DBEC6304131}" destId="{0C05881F-6B27-4EE5-802A-2EDA045D2444}" srcOrd="1" destOrd="0" parTransId="{A0D33737-FE87-40D4-89DC-7AEDD97A70FE}" sibTransId="{4CCAADD7-1F9E-4A09-A1EF-16A39976E887}"/>
    <dgm:cxn modelId="{2129F04E-83FA-42A0-BE90-709BEFC40D19}" type="presOf" srcId="{0C05881F-6B27-4EE5-802A-2EDA045D2444}" destId="{651077E7-58F0-43E3-83BE-5D62BC61D551}" srcOrd="0" destOrd="0" presId="urn:microsoft.com/office/officeart/2005/8/layout/gear1"/>
    <dgm:cxn modelId="{838328A6-E472-4C75-A9EC-39B465C4FFCF}" type="presOf" srcId="{EA97561C-4362-45B9-905D-C472143E104F}" destId="{437A8021-A8AE-4300-A8D8-DE975A7DD8AA}" srcOrd="0" destOrd="0" presId="urn:microsoft.com/office/officeart/2005/8/layout/gear1"/>
    <dgm:cxn modelId="{28B281D6-3FC8-455A-9293-68A7AADD49D1}" type="presOf" srcId="{0190DE42-D0A5-4DF2-9D97-8A62597AE513}" destId="{17BB95A6-2809-48D2-8EA7-1CA4AD1B26B3}" srcOrd="1" destOrd="0" presId="urn:microsoft.com/office/officeart/2005/8/layout/gear1"/>
    <dgm:cxn modelId="{3C972CA8-906B-4362-8A6D-FF988D1A1F3D}" srcId="{BD0DE658-F962-460F-B231-8DBEC6304131}" destId="{EA97561C-4362-45B9-905D-C472143E104F}" srcOrd="0" destOrd="0" parTransId="{BC6FB90A-5A97-49B0-BA25-C0AE36B990BC}" sibTransId="{BA04D5C2-D947-4F8B-AA4B-6CF95185260D}"/>
    <dgm:cxn modelId="{92E7FF50-AE7F-4F28-AFDA-6CB40B74F606}" srcId="{BD0DE658-F962-460F-B231-8DBEC6304131}" destId="{0190DE42-D0A5-4DF2-9D97-8A62597AE513}" srcOrd="2" destOrd="0" parTransId="{C3B214F6-885D-4367-855A-3D09BB4DDD19}" sibTransId="{6A0E6B82-BF64-4C7F-9AA1-5B7C8F35CD19}"/>
    <dgm:cxn modelId="{76B7C036-D67E-4905-A2DD-C5E4CF423B96}" type="presOf" srcId="{6A0E6B82-BF64-4C7F-9AA1-5B7C8F35CD19}" destId="{1CB184C5-7721-4779-9BDD-A1DF0DC37179}" srcOrd="0" destOrd="0" presId="urn:microsoft.com/office/officeart/2005/8/layout/gear1"/>
    <dgm:cxn modelId="{9316487C-9EFA-4105-9B66-B5BC0A21E22A}" type="presOf" srcId="{BD0DE658-F962-460F-B231-8DBEC6304131}" destId="{94B24647-6D1A-42F8-AB0C-B0AD5EAF6061}" srcOrd="0" destOrd="0" presId="urn:microsoft.com/office/officeart/2005/8/layout/gear1"/>
    <dgm:cxn modelId="{B1B87203-C5E1-4861-8D31-B4480D679360}" type="presOf" srcId="{0190DE42-D0A5-4DF2-9D97-8A62597AE513}" destId="{5764FA8D-106D-4072-BFA5-48BF5D6EF130}" srcOrd="0" destOrd="0" presId="urn:microsoft.com/office/officeart/2005/8/layout/gear1"/>
    <dgm:cxn modelId="{E4F5558F-D36E-455D-8C40-8092ACA25A3B}" type="presOf" srcId="{0C05881F-6B27-4EE5-802A-2EDA045D2444}" destId="{F1E1AA7C-0134-4697-8ADB-478D4D943B9F}" srcOrd="2" destOrd="0" presId="urn:microsoft.com/office/officeart/2005/8/layout/gear1"/>
    <dgm:cxn modelId="{39CFE335-9A0A-4AC1-B44C-8F4BC2D11C97}" type="presOf" srcId="{EA97561C-4362-45B9-905D-C472143E104F}" destId="{1D2D472B-B397-468F-8BE4-AA321477C7E8}" srcOrd="2" destOrd="0" presId="urn:microsoft.com/office/officeart/2005/8/layout/gear1"/>
    <dgm:cxn modelId="{3FC1F4A5-524A-45B0-8000-BE2B86B2039D}" type="presOf" srcId="{4CCAADD7-1F9E-4A09-A1EF-16A39976E887}" destId="{C17A4AFE-A8FA-4E45-A169-2B7617C50CDE}" srcOrd="0" destOrd="0" presId="urn:microsoft.com/office/officeart/2005/8/layout/gear1"/>
    <dgm:cxn modelId="{CF8348D0-D42D-485E-9F21-0F956C219C08}" type="presOf" srcId="{0190DE42-D0A5-4DF2-9D97-8A62597AE513}" destId="{8F30F42B-BE4F-496B-A07A-0E7381204F41}" srcOrd="2" destOrd="0" presId="urn:microsoft.com/office/officeart/2005/8/layout/gear1"/>
    <dgm:cxn modelId="{E2E50C5F-C51C-4503-8975-20780A5D3A86}" type="presOf" srcId="{BA04D5C2-D947-4F8B-AA4B-6CF95185260D}" destId="{7B717D00-8E91-4A1B-94E1-6CFAFA47D551}" srcOrd="0" destOrd="0" presId="urn:microsoft.com/office/officeart/2005/8/layout/gear1"/>
    <dgm:cxn modelId="{48C83FA7-5582-49CE-B6EE-AE09211FA014}" type="presParOf" srcId="{94B24647-6D1A-42F8-AB0C-B0AD5EAF6061}" destId="{437A8021-A8AE-4300-A8D8-DE975A7DD8AA}" srcOrd="0" destOrd="0" presId="urn:microsoft.com/office/officeart/2005/8/layout/gear1"/>
    <dgm:cxn modelId="{CB93E50A-C25A-4E8E-BDB5-2C912CF0EA34}" type="presParOf" srcId="{94B24647-6D1A-42F8-AB0C-B0AD5EAF6061}" destId="{F7995933-6857-4510-81CD-3C869E41AD18}" srcOrd="1" destOrd="0" presId="urn:microsoft.com/office/officeart/2005/8/layout/gear1"/>
    <dgm:cxn modelId="{1EDE0659-BA0D-4863-8B8E-DAA752627DD5}" type="presParOf" srcId="{94B24647-6D1A-42F8-AB0C-B0AD5EAF6061}" destId="{1D2D472B-B397-468F-8BE4-AA321477C7E8}" srcOrd="2" destOrd="0" presId="urn:microsoft.com/office/officeart/2005/8/layout/gear1"/>
    <dgm:cxn modelId="{B801B180-3095-4E28-88B0-81BEDDFE2095}" type="presParOf" srcId="{94B24647-6D1A-42F8-AB0C-B0AD5EAF6061}" destId="{651077E7-58F0-43E3-83BE-5D62BC61D551}" srcOrd="3" destOrd="0" presId="urn:microsoft.com/office/officeart/2005/8/layout/gear1"/>
    <dgm:cxn modelId="{BF865283-849E-4018-9B7A-6E746B81E480}" type="presParOf" srcId="{94B24647-6D1A-42F8-AB0C-B0AD5EAF6061}" destId="{A46C491D-1723-48B2-8247-AADDFED990C0}" srcOrd="4" destOrd="0" presId="urn:microsoft.com/office/officeart/2005/8/layout/gear1"/>
    <dgm:cxn modelId="{12B1D10E-9268-4B8E-B284-3461D2F2C3E7}" type="presParOf" srcId="{94B24647-6D1A-42F8-AB0C-B0AD5EAF6061}" destId="{F1E1AA7C-0134-4697-8ADB-478D4D943B9F}" srcOrd="5" destOrd="0" presId="urn:microsoft.com/office/officeart/2005/8/layout/gear1"/>
    <dgm:cxn modelId="{C4740CBD-D01A-4EB1-8A1E-1E6CAA723725}" type="presParOf" srcId="{94B24647-6D1A-42F8-AB0C-B0AD5EAF6061}" destId="{5764FA8D-106D-4072-BFA5-48BF5D6EF130}" srcOrd="6" destOrd="0" presId="urn:microsoft.com/office/officeart/2005/8/layout/gear1"/>
    <dgm:cxn modelId="{0B4F52D8-5EBD-4C33-A2EA-C8556B3FCCDD}" type="presParOf" srcId="{94B24647-6D1A-42F8-AB0C-B0AD5EAF6061}" destId="{17BB95A6-2809-48D2-8EA7-1CA4AD1B26B3}" srcOrd="7" destOrd="0" presId="urn:microsoft.com/office/officeart/2005/8/layout/gear1"/>
    <dgm:cxn modelId="{8CC1F0A6-D5AA-471E-87B5-EC91784D8475}" type="presParOf" srcId="{94B24647-6D1A-42F8-AB0C-B0AD5EAF6061}" destId="{8F30F42B-BE4F-496B-A07A-0E7381204F41}" srcOrd="8" destOrd="0" presId="urn:microsoft.com/office/officeart/2005/8/layout/gear1"/>
    <dgm:cxn modelId="{ACC1B899-1D55-4270-BE25-CF38545AD0A6}" type="presParOf" srcId="{94B24647-6D1A-42F8-AB0C-B0AD5EAF6061}" destId="{049FCA57-E034-4C72-8BEA-93733F329C5F}" srcOrd="9" destOrd="0" presId="urn:microsoft.com/office/officeart/2005/8/layout/gear1"/>
    <dgm:cxn modelId="{E9FCBD10-8DF2-4DBE-8F41-BB1E56B7FA63}" type="presParOf" srcId="{94B24647-6D1A-42F8-AB0C-B0AD5EAF6061}" destId="{7B717D00-8E91-4A1B-94E1-6CFAFA47D551}" srcOrd="10" destOrd="0" presId="urn:microsoft.com/office/officeart/2005/8/layout/gear1"/>
    <dgm:cxn modelId="{29488897-9AAC-481B-B75E-41AEC83631FB}" type="presParOf" srcId="{94B24647-6D1A-42F8-AB0C-B0AD5EAF6061}" destId="{C17A4AFE-A8FA-4E45-A169-2B7617C50CDE}" srcOrd="11" destOrd="0" presId="urn:microsoft.com/office/officeart/2005/8/layout/gear1"/>
    <dgm:cxn modelId="{3906CC28-7391-4504-8020-DE629904E2F1}" type="presParOf" srcId="{94B24647-6D1A-42F8-AB0C-B0AD5EAF6061}" destId="{1CB184C5-7721-4779-9BDD-A1DF0DC37179}" srcOrd="12" destOrd="0" presId="urn:microsoft.com/office/officeart/2005/8/layout/gear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6754DD-2FFB-48E6-B789-9AF70CCA4F0D}" type="doc">
      <dgm:prSet loTypeId="urn:microsoft.com/office/officeart/2005/8/layout/default#2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8DBD38B-BC2F-445A-A446-7AC20646B5A0}">
      <dgm:prSet phldrT="[Tekst]"/>
      <dgm:spPr/>
      <dgm:t>
        <a:bodyPr/>
        <a:lstStyle/>
        <a:p>
          <a:r>
            <a:rPr lang="pl-PL" dirty="0" smtClean="0"/>
            <a:t>EAP-MD5</a:t>
          </a:r>
          <a:endParaRPr lang="en-US" dirty="0"/>
        </a:p>
      </dgm:t>
    </dgm:pt>
    <dgm:pt modelId="{50BBFA90-DB40-4F3A-9EDA-2291291FFC78}" type="parTrans" cxnId="{E8055018-AE75-4C2F-98E9-164A0D8F9FA6}">
      <dgm:prSet/>
      <dgm:spPr/>
      <dgm:t>
        <a:bodyPr/>
        <a:lstStyle/>
        <a:p>
          <a:endParaRPr lang="en-US"/>
        </a:p>
      </dgm:t>
    </dgm:pt>
    <dgm:pt modelId="{E324F809-2911-4EFB-AF76-4B8A851318B0}" type="sibTrans" cxnId="{E8055018-AE75-4C2F-98E9-164A0D8F9FA6}">
      <dgm:prSet/>
      <dgm:spPr/>
      <dgm:t>
        <a:bodyPr/>
        <a:lstStyle/>
        <a:p>
          <a:endParaRPr lang="en-US"/>
        </a:p>
      </dgm:t>
    </dgm:pt>
    <dgm:pt modelId="{98B223A2-A9BD-4CCC-8E20-8FED85382016}">
      <dgm:prSet phldrT="[Tekst]"/>
      <dgm:spPr/>
      <dgm:t>
        <a:bodyPr/>
        <a:lstStyle/>
        <a:p>
          <a:r>
            <a:rPr lang="pl-PL" dirty="0" err="1" smtClean="0"/>
            <a:t>EAP-TLS</a:t>
          </a:r>
          <a:endParaRPr lang="en-US" dirty="0"/>
        </a:p>
      </dgm:t>
    </dgm:pt>
    <dgm:pt modelId="{644360F0-4E32-48A7-8424-3D9463A6DD26}" type="parTrans" cxnId="{DF37EB26-E11E-412F-8588-74EECF9B19FC}">
      <dgm:prSet/>
      <dgm:spPr/>
      <dgm:t>
        <a:bodyPr/>
        <a:lstStyle/>
        <a:p>
          <a:endParaRPr lang="en-US"/>
        </a:p>
      </dgm:t>
    </dgm:pt>
    <dgm:pt modelId="{5D74BAB8-A285-47E4-82B4-B507AA8FDE89}" type="sibTrans" cxnId="{DF37EB26-E11E-412F-8588-74EECF9B19FC}">
      <dgm:prSet/>
      <dgm:spPr/>
      <dgm:t>
        <a:bodyPr/>
        <a:lstStyle/>
        <a:p>
          <a:endParaRPr lang="en-US"/>
        </a:p>
      </dgm:t>
    </dgm:pt>
    <dgm:pt modelId="{ABBBE19B-277C-4FD2-8E78-E773926A3AE8}">
      <dgm:prSet phldrT="[Tekst]"/>
      <dgm:spPr/>
      <dgm:t>
        <a:bodyPr/>
        <a:lstStyle/>
        <a:p>
          <a:r>
            <a:rPr lang="pl-PL" dirty="0" err="1" smtClean="0"/>
            <a:t>EAP-PEAP</a:t>
          </a:r>
          <a:endParaRPr lang="en-US" dirty="0"/>
        </a:p>
      </dgm:t>
    </dgm:pt>
    <dgm:pt modelId="{536C4A54-9D3B-4226-8F47-BA6B8E230532}" type="parTrans" cxnId="{499EB0F1-DE94-45C1-8F39-8AC0D82FAD4A}">
      <dgm:prSet/>
      <dgm:spPr/>
      <dgm:t>
        <a:bodyPr/>
        <a:lstStyle/>
        <a:p>
          <a:endParaRPr lang="en-US"/>
        </a:p>
      </dgm:t>
    </dgm:pt>
    <dgm:pt modelId="{F1F14A4A-4132-4B43-B1FF-C23F9F7EC7A9}" type="sibTrans" cxnId="{499EB0F1-DE94-45C1-8F39-8AC0D82FAD4A}">
      <dgm:prSet/>
      <dgm:spPr/>
      <dgm:t>
        <a:bodyPr/>
        <a:lstStyle/>
        <a:p>
          <a:endParaRPr lang="en-US"/>
        </a:p>
      </dgm:t>
    </dgm:pt>
    <dgm:pt modelId="{8FD05A08-9AD9-4317-B3EC-3C502B7318E1}">
      <dgm:prSet phldrT="[Tekst]"/>
      <dgm:spPr/>
      <dgm:t>
        <a:bodyPr/>
        <a:lstStyle/>
        <a:p>
          <a:r>
            <a:rPr lang="pl-PL" dirty="0" err="1" smtClean="0"/>
            <a:t>EAP-FAST</a:t>
          </a:r>
          <a:endParaRPr lang="en-US" dirty="0"/>
        </a:p>
      </dgm:t>
    </dgm:pt>
    <dgm:pt modelId="{E1F4966E-BCA8-4051-8B39-62C182CD64B8}" type="parTrans" cxnId="{32B691C4-E3E2-45E5-9083-4795ED89887E}">
      <dgm:prSet/>
      <dgm:spPr/>
      <dgm:t>
        <a:bodyPr/>
        <a:lstStyle/>
        <a:p>
          <a:endParaRPr lang="en-US"/>
        </a:p>
      </dgm:t>
    </dgm:pt>
    <dgm:pt modelId="{FDBFBC78-BF49-4744-8F0E-62F701E8EC95}" type="sibTrans" cxnId="{32B691C4-E3E2-45E5-9083-4795ED89887E}">
      <dgm:prSet/>
      <dgm:spPr/>
      <dgm:t>
        <a:bodyPr/>
        <a:lstStyle/>
        <a:p>
          <a:endParaRPr lang="en-US"/>
        </a:p>
      </dgm:t>
    </dgm:pt>
    <dgm:pt modelId="{29F09CE5-2B9C-4768-8389-E891EA2B2704}" type="pres">
      <dgm:prSet presAssocID="{516754DD-2FFB-48E6-B789-9AF70CCA4F0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0A56B7-AF17-4B65-9EE9-4ADD07858778}" type="pres">
      <dgm:prSet presAssocID="{08DBD38B-BC2F-445A-A446-7AC20646B5A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DE950E-4253-454A-9E47-D0526FEAD093}" type="pres">
      <dgm:prSet presAssocID="{E324F809-2911-4EFB-AF76-4B8A851318B0}" presName="sibTrans" presStyleCnt="0"/>
      <dgm:spPr/>
      <dgm:t>
        <a:bodyPr/>
        <a:lstStyle/>
        <a:p>
          <a:endParaRPr lang="en-US"/>
        </a:p>
      </dgm:t>
    </dgm:pt>
    <dgm:pt modelId="{E2DFE2D1-3834-4F51-AABD-D5935CD5D711}" type="pres">
      <dgm:prSet presAssocID="{98B223A2-A9BD-4CCC-8E20-8FED8538201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7517DB-8AE0-403D-B192-6BB8893CD208}" type="pres">
      <dgm:prSet presAssocID="{5D74BAB8-A285-47E4-82B4-B507AA8FDE89}" presName="sibTrans" presStyleCnt="0"/>
      <dgm:spPr/>
      <dgm:t>
        <a:bodyPr/>
        <a:lstStyle/>
        <a:p>
          <a:endParaRPr lang="en-US"/>
        </a:p>
      </dgm:t>
    </dgm:pt>
    <dgm:pt modelId="{61795540-2B8F-4BD3-A357-44A60CC6FC3E}" type="pres">
      <dgm:prSet presAssocID="{ABBBE19B-277C-4FD2-8E78-E773926A3AE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E6BC32-CA84-4EF3-A094-04FDF3D2B766}" type="pres">
      <dgm:prSet presAssocID="{F1F14A4A-4132-4B43-B1FF-C23F9F7EC7A9}" presName="sibTrans" presStyleCnt="0"/>
      <dgm:spPr/>
      <dgm:t>
        <a:bodyPr/>
        <a:lstStyle/>
        <a:p>
          <a:endParaRPr lang="en-US"/>
        </a:p>
      </dgm:t>
    </dgm:pt>
    <dgm:pt modelId="{55F4F2DD-6F71-4A2C-9D19-5A8AD03421FF}" type="pres">
      <dgm:prSet presAssocID="{8FD05A08-9AD9-4317-B3EC-3C502B7318E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5E072C-6F66-4505-B167-F123EC60527B}" type="presOf" srcId="{8FD05A08-9AD9-4317-B3EC-3C502B7318E1}" destId="{55F4F2DD-6F71-4A2C-9D19-5A8AD03421FF}" srcOrd="0" destOrd="0" presId="urn:microsoft.com/office/officeart/2005/8/layout/default#2"/>
    <dgm:cxn modelId="{32B691C4-E3E2-45E5-9083-4795ED89887E}" srcId="{516754DD-2FFB-48E6-B789-9AF70CCA4F0D}" destId="{8FD05A08-9AD9-4317-B3EC-3C502B7318E1}" srcOrd="3" destOrd="0" parTransId="{E1F4966E-BCA8-4051-8B39-62C182CD64B8}" sibTransId="{FDBFBC78-BF49-4744-8F0E-62F701E8EC95}"/>
    <dgm:cxn modelId="{8B0431D4-040C-43CF-9A98-18D0585658D5}" type="presOf" srcId="{516754DD-2FFB-48E6-B789-9AF70CCA4F0D}" destId="{29F09CE5-2B9C-4768-8389-E891EA2B2704}" srcOrd="0" destOrd="0" presId="urn:microsoft.com/office/officeart/2005/8/layout/default#2"/>
    <dgm:cxn modelId="{F685962F-6E6A-40A7-9998-90D6D959F234}" type="presOf" srcId="{ABBBE19B-277C-4FD2-8E78-E773926A3AE8}" destId="{61795540-2B8F-4BD3-A357-44A60CC6FC3E}" srcOrd="0" destOrd="0" presId="urn:microsoft.com/office/officeart/2005/8/layout/default#2"/>
    <dgm:cxn modelId="{DF37EB26-E11E-412F-8588-74EECF9B19FC}" srcId="{516754DD-2FFB-48E6-B789-9AF70CCA4F0D}" destId="{98B223A2-A9BD-4CCC-8E20-8FED85382016}" srcOrd="1" destOrd="0" parTransId="{644360F0-4E32-48A7-8424-3D9463A6DD26}" sibTransId="{5D74BAB8-A285-47E4-82B4-B507AA8FDE89}"/>
    <dgm:cxn modelId="{8063C292-19C8-4FB4-80D7-7B7B34F0B3E1}" type="presOf" srcId="{98B223A2-A9BD-4CCC-8E20-8FED85382016}" destId="{E2DFE2D1-3834-4F51-AABD-D5935CD5D711}" srcOrd="0" destOrd="0" presId="urn:microsoft.com/office/officeart/2005/8/layout/default#2"/>
    <dgm:cxn modelId="{52C49986-4EB6-4C7F-87F5-CB034975A0DD}" type="presOf" srcId="{08DBD38B-BC2F-445A-A446-7AC20646B5A0}" destId="{9F0A56B7-AF17-4B65-9EE9-4ADD07858778}" srcOrd="0" destOrd="0" presId="urn:microsoft.com/office/officeart/2005/8/layout/default#2"/>
    <dgm:cxn modelId="{E8055018-AE75-4C2F-98E9-164A0D8F9FA6}" srcId="{516754DD-2FFB-48E6-B789-9AF70CCA4F0D}" destId="{08DBD38B-BC2F-445A-A446-7AC20646B5A0}" srcOrd="0" destOrd="0" parTransId="{50BBFA90-DB40-4F3A-9EDA-2291291FFC78}" sibTransId="{E324F809-2911-4EFB-AF76-4B8A851318B0}"/>
    <dgm:cxn modelId="{499EB0F1-DE94-45C1-8F39-8AC0D82FAD4A}" srcId="{516754DD-2FFB-48E6-B789-9AF70CCA4F0D}" destId="{ABBBE19B-277C-4FD2-8E78-E773926A3AE8}" srcOrd="2" destOrd="0" parTransId="{536C4A54-9D3B-4226-8F47-BA6B8E230532}" sibTransId="{F1F14A4A-4132-4B43-B1FF-C23F9F7EC7A9}"/>
    <dgm:cxn modelId="{3932C33F-0065-4397-BC74-98839A9950E2}" type="presParOf" srcId="{29F09CE5-2B9C-4768-8389-E891EA2B2704}" destId="{9F0A56B7-AF17-4B65-9EE9-4ADD07858778}" srcOrd="0" destOrd="0" presId="urn:microsoft.com/office/officeart/2005/8/layout/default#2"/>
    <dgm:cxn modelId="{3E43D6D5-0937-408C-B8D6-89A7FB7CC1C1}" type="presParOf" srcId="{29F09CE5-2B9C-4768-8389-E891EA2B2704}" destId="{2BDE950E-4253-454A-9E47-D0526FEAD093}" srcOrd="1" destOrd="0" presId="urn:microsoft.com/office/officeart/2005/8/layout/default#2"/>
    <dgm:cxn modelId="{FB8439F4-42A4-4461-8815-34A18FD2814D}" type="presParOf" srcId="{29F09CE5-2B9C-4768-8389-E891EA2B2704}" destId="{E2DFE2D1-3834-4F51-AABD-D5935CD5D711}" srcOrd="2" destOrd="0" presId="urn:microsoft.com/office/officeart/2005/8/layout/default#2"/>
    <dgm:cxn modelId="{16263451-3193-4919-850F-90D9D4845AAB}" type="presParOf" srcId="{29F09CE5-2B9C-4768-8389-E891EA2B2704}" destId="{027517DB-8AE0-403D-B192-6BB8893CD208}" srcOrd="3" destOrd="0" presId="urn:microsoft.com/office/officeart/2005/8/layout/default#2"/>
    <dgm:cxn modelId="{BED451C1-27D5-4F6C-8A8C-0B916F9941A7}" type="presParOf" srcId="{29F09CE5-2B9C-4768-8389-E891EA2B2704}" destId="{61795540-2B8F-4BD3-A357-44A60CC6FC3E}" srcOrd="4" destOrd="0" presId="urn:microsoft.com/office/officeart/2005/8/layout/default#2"/>
    <dgm:cxn modelId="{D92114B6-480C-4380-B3A7-36B99C9585D8}" type="presParOf" srcId="{29F09CE5-2B9C-4768-8389-E891EA2B2704}" destId="{A9E6BC32-CA84-4EF3-A094-04FDF3D2B766}" srcOrd="5" destOrd="0" presId="urn:microsoft.com/office/officeart/2005/8/layout/default#2"/>
    <dgm:cxn modelId="{4E391CBB-CD6B-48E7-8DB3-9E7AF706FB62}" type="presParOf" srcId="{29F09CE5-2B9C-4768-8389-E891EA2B2704}" destId="{55F4F2DD-6F71-4A2C-9D19-5A8AD03421FF}" srcOrd="6" destOrd="0" presId="urn:microsoft.com/office/officeart/2005/8/layout/default#2"/>
  </dgm:cxnLst>
  <dgm:bg/>
  <dgm:whole/>
  <dgm:extLst>
    <a:ext uri="http://schemas.microsoft.com/office/drawing/2008/diagram">
      <dsp:dataModelExt xmlns=""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6754DD-2FFB-48E6-B789-9AF70CCA4F0D}" type="doc">
      <dgm:prSet loTypeId="urn:microsoft.com/office/officeart/2005/8/layout/default#3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8DBD38B-BC2F-445A-A446-7AC20646B5A0}">
      <dgm:prSet phldrT="[Tekst]"/>
      <dgm:spPr/>
      <dgm:t>
        <a:bodyPr/>
        <a:lstStyle/>
        <a:p>
          <a:r>
            <a:rPr lang="pl-PL" dirty="0" smtClean="0"/>
            <a:t>AAA</a:t>
          </a:r>
          <a:endParaRPr lang="en-US" dirty="0"/>
        </a:p>
      </dgm:t>
    </dgm:pt>
    <dgm:pt modelId="{50BBFA90-DB40-4F3A-9EDA-2291291FFC78}" type="parTrans" cxnId="{E8055018-AE75-4C2F-98E9-164A0D8F9FA6}">
      <dgm:prSet/>
      <dgm:spPr/>
      <dgm:t>
        <a:bodyPr/>
        <a:lstStyle/>
        <a:p>
          <a:endParaRPr lang="en-US"/>
        </a:p>
      </dgm:t>
    </dgm:pt>
    <dgm:pt modelId="{E324F809-2911-4EFB-AF76-4B8A851318B0}" type="sibTrans" cxnId="{E8055018-AE75-4C2F-98E9-164A0D8F9FA6}">
      <dgm:prSet/>
      <dgm:spPr/>
      <dgm:t>
        <a:bodyPr/>
        <a:lstStyle/>
        <a:p>
          <a:endParaRPr lang="en-US"/>
        </a:p>
      </dgm:t>
    </dgm:pt>
    <dgm:pt modelId="{29F09CE5-2B9C-4768-8389-E891EA2B2704}" type="pres">
      <dgm:prSet presAssocID="{516754DD-2FFB-48E6-B789-9AF70CCA4F0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0A56B7-AF17-4B65-9EE9-4ADD07858778}" type="pres">
      <dgm:prSet presAssocID="{08DBD38B-BC2F-445A-A446-7AC20646B5A0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56BDA5-883E-4E12-BD79-3199A95CA737}" type="presOf" srcId="{08DBD38B-BC2F-445A-A446-7AC20646B5A0}" destId="{9F0A56B7-AF17-4B65-9EE9-4ADD07858778}" srcOrd="0" destOrd="0" presId="urn:microsoft.com/office/officeart/2005/8/layout/default#3"/>
    <dgm:cxn modelId="{6469B6BF-105B-450E-B391-C42755AE9B65}" type="presOf" srcId="{516754DD-2FFB-48E6-B789-9AF70CCA4F0D}" destId="{29F09CE5-2B9C-4768-8389-E891EA2B2704}" srcOrd="0" destOrd="0" presId="urn:microsoft.com/office/officeart/2005/8/layout/default#3"/>
    <dgm:cxn modelId="{E8055018-AE75-4C2F-98E9-164A0D8F9FA6}" srcId="{516754DD-2FFB-48E6-B789-9AF70CCA4F0D}" destId="{08DBD38B-BC2F-445A-A446-7AC20646B5A0}" srcOrd="0" destOrd="0" parTransId="{50BBFA90-DB40-4F3A-9EDA-2291291FFC78}" sibTransId="{E324F809-2911-4EFB-AF76-4B8A851318B0}"/>
    <dgm:cxn modelId="{2E51F09D-FFEE-4E91-88D3-3DCF2DD307D6}" type="presParOf" srcId="{29F09CE5-2B9C-4768-8389-E891EA2B2704}" destId="{9F0A56B7-AF17-4B65-9EE9-4ADD07858778}" srcOrd="0" destOrd="0" presId="urn:microsoft.com/office/officeart/2005/8/layout/default#3"/>
  </dgm:cxnLst>
  <dgm:bg/>
  <dgm:whole/>
  <dgm:extLst>
    <a:ext uri="http://schemas.microsoft.com/office/drawing/2008/diagram">
      <dsp:dataModelExt xmlns=""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C9D179-D21D-44FF-A248-469778C8CEA4}" type="doc">
      <dgm:prSet loTypeId="urn:microsoft.com/office/officeart/2005/8/layout/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C4705002-8455-4026-BFA4-FAC2AE339BBF}">
      <dgm:prSet phldrT="[Tekst]"/>
      <dgm:spPr/>
      <dgm:t>
        <a:bodyPr/>
        <a:lstStyle/>
        <a:p>
          <a:r>
            <a:rPr lang="pl-PL" dirty="0" smtClean="0"/>
            <a:t>klient</a:t>
          </a:r>
          <a:endParaRPr lang="en-US" dirty="0"/>
        </a:p>
      </dgm:t>
    </dgm:pt>
    <dgm:pt modelId="{84EECA36-6637-4A61-A597-70F8D294F0B8}" type="parTrans" cxnId="{CAEB7147-8DAB-4496-83D4-9DC676AF603A}">
      <dgm:prSet/>
      <dgm:spPr/>
      <dgm:t>
        <a:bodyPr/>
        <a:lstStyle/>
        <a:p>
          <a:endParaRPr lang="en-US"/>
        </a:p>
      </dgm:t>
    </dgm:pt>
    <dgm:pt modelId="{559C19BF-9236-47F9-B396-F14D753F9448}" type="sibTrans" cxnId="{CAEB7147-8DAB-4496-83D4-9DC676AF603A}">
      <dgm:prSet/>
      <dgm:spPr/>
      <dgm:t>
        <a:bodyPr/>
        <a:lstStyle/>
        <a:p>
          <a:r>
            <a:rPr lang="pl-PL" dirty="0" smtClean="0"/>
            <a:t>EAPOL</a:t>
          </a:r>
          <a:endParaRPr lang="en-US" dirty="0"/>
        </a:p>
      </dgm:t>
    </dgm:pt>
    <dgm:pt modelId="{91068471-8A95-4592-A206-3498A764CAA5}">
      <dgm:prSet phldrT="[Tekst]"/>
      <dgm:spPr/>
      <dgm:t>
        <a:bodyPr/>
        <a:lstStyle/>
        <a:p>
          <a:r>
            <a:rPr lang="pl-PL" dirty="0" smtClean="0"/>
            <a:t>Dane uwierzytelniające</a:t>
          </a:r>
          <a:endParaRPr lang="en-US" dirty="0"/>
        </a:p>
      </dgm:t>
    </dgm:pt>
    <dgm:pt modelId="{3C38B246-1247-48F0-B837-4F8C9F21A050}" type="parTrans" cxnId="{4C301F85-4195-433E-8E90-849D7F323F86}">
      <dgm:prSet/>
      <dgm:spPr/>
      <dgm:t>
        <a:bodyPr/>
        <a:lstStyle/>
        <a:p>
          <a:endParaRPr lang="en-US"/>
        </a:p>
      </dgm:t>
    </dgm:pt>
    <dgm:pt modelId="{CB54503A-2F40-488D-90A3-8EB06B985BC4}" type="sibTrans" cxnId="{4C301F85-4195-433E-8E90-849D7F323F86}">
      <dgm:prSet/>
      <dgm:spPr/>
      <dgm:t>
        <a:bodyPr/>
        <a:lstStyle/>
        <a:p>
          <a:endParaRPr lang="en-US"/>
        </a:p>
      </dgm:t>
    </dgm:pt>
    <dgm:pt modelId="{8620717F-2360-4A7B-BE80-2447666C41B8}">
      <dgm:prSet phldrT="[Tekst]"/>
      <dgm:spPr/>
      <dgm:t>
        <a:bodyPr/>
        <a:lstStyle/>
        <a:p>
          <a:r>
            <a:rPr lang="pl-PL" dirty="0" smtClean="0"/>
            <a:t>Urządzenia dostępowe</a:t>
          </a:r>
          <a:endParaRPr lang="en-US" dirty="0"/>
        </a:p>
      </dgm:t>
    </dgm:pt>
    <dgm:pt modelId="{A3D8A0E0-924C-47E2-82DF-0B94B831B29E}" type="parTrans" cxnId="{BD578707-8858-444A-85CD-CC9EF0A4AEED}">
      <dgm:prSet/>
      <dgm:spPr/>
      <dgm:t>
        <a:bodyPr/>
        <a:lstStyle/>
        <a:p>
          <a:endParaRPr lang="en-US"/>
        </a:p>
      </dgm:t>
    </dgm:pt>
    <dgm:pt modelId="{8337E540-6685-41DB-A37E-F3AC24A09FFB}" type="sibTrans" cxnId="{BD578707-8858-444A-85CD-CC9EF0A4AEED}">
      <dgm:prSet/>
      <dgm:spPr/>
      <dgm:t>
        <a:bodyPr/>
        <a:lstStyle/>
        <a:p>
          <a:r>
            <a:rPr lang="pl-PL" dirty="0" smtClean="0"/>
            <a:t>RADIUS</a:t>
          </a:r>
          <a:endParaRPr lang="en-US" dirty="0"/>
        </a:p>
      </dgm:t>
    </dgm:pt>
    <dgm:pt modelId="{E5D8D00C-9291-40DF-AA39-F6502C037B51}">
      <dgm:prSet phldrT="[Tekst]"/>
      <dgm:spPr/>
      <dgm:t>
        <a:bodyPr/>
        <a:lstStyle/>
        <a:p>
          <a:r>
            <a:rPr lang="pl-PL" dirty="0" smtClean="0"/>
            <a:t>Punkt pośredni przekazujący dane uwierzytelniające</a:t>
          </a:r>
          <a:endParaRPr lang="en-US" dirty="0"/>
        </a:p>
      </dgm:t>
    </dgm:pt>
    <dgm:pt modelId="{D5A42AF0-4CF8-41FC-AA70-B96CC7FBABB7}" type="parTrans" cxnId="{B932BB01-98AE-4A90-AA93-593CA3D52FAE}">
      <dgm:prSet/>
      <dgm:spPr/>
      <dgm:t>
        <a:bodyPr/>
        <a:lstStyle/>
        <a:p>
          <a:endParaRPr lang="en-US"/>
        </a:p>
      </dgm:t>
    </dgm:pt>
    <dgm:pt modelId="{D28C45DA-3AE8-4BE7-AFFE-22CDA54F4196}" type="sibTrans" cxnId="{B932BB01-98AE-4A90-AA93-593CA3D52FAE}">
      <dgm:prSet/>
      <dgm:spPr/>
      <dgm:t>
        <a:bodyPr/>
        <a:lstStyle/>
        <a:p>
          <a:endParaRPr lang="en-US"/>
        </a:p>
      </dgm:t>
    </dgm:pt>
    <dgm:pt modelId="{6B65FDEE-36BC-4463-B5FC-6E47AFE7D78A}">
      <dgm:prSet phldrT="[Tekst]"/>
      <dgm:spPr/>
      <dgm:t>
        <a:bodyPr/>
        <a:lstStyle/>
        <a:p>
          <a:r>
            <a:rPr lang="pl-PL" dirty="0" smtClean="0"/>
            <a:t>Serwer uwierzytelniający</a:t>
          </a:r>
          <a:endParaRPr lang="en-US" dirty="0"/>
        </a:p>
      </dgm:t>
    </dgm:pt>
    <dgm:pt modelId="{8B01B89F-352E-4DE2-A44C-0DBF283DDFF3}" type="parTrans" cxnId="{515133B9-ABA8-439F-89E1-B911A295E807}">
      <dgm:prSet/>
      <dgm:spPr/>
      <dgm:t>
        <a:bodyPr/>
        <a:lstStyle/>
        <a:p>
          <a:endParaRPr lang="en-US"/>
        </a:p>
      </dgm:t>
    </dgm:pt>
    <dgm:pt modelId="{2DBD4853-AACD-402A-B9DF-F18373A2A83E}" type="sibTrans" cxnId="{515133B9-ABA8-439F-89E1-B911A295E807}">
      <dgm:prSet/>
      <dgm:spPr/>
      <dgm:t>
        <a:bodyPr/>
        <a:lstStyle/>
        <a:p>
          <a:endParaRPr lang="en-US"/>
        </a:p>
      </dgm:t>
    </dgm:pt>
    <dgm:pt modelId="{63455051-8611-488E-BFCA-710F95A30A6D}">
      <dgm:prSet phldrT="[Tekst]"/>
      <dgm:spPr/>
      <dgm:t>
        <a:bodyPr/>
        <a:lstStyle/>
        <a:p>
          <a:r>
            <a:rPr lang="pl-PL" dirty="0" smtClean="0"/>
            <a:t>Decyduje o przyznaniu dostępu</a:t>
          </a:r>
          <a:endParaRPr lang="en-US" dirty="0"/>
        </a:p>
      </dgm:t>
    </dgm:pt>
    <dgm:pt modelId="{34FEF1DB-59DB-41E6-BDCA-40A59AFE03F1}" type="parTrans" cxnId="{6415DAF1-155E-4D3C-8614-E1D1E270D1F1}">
      <dgm:prSet/>
      <dgm:spPr/>
      <dgm:t>
        <a:bodyPr/>
        <a:lstStyle/>
        <a:p>
          <a:endParaRPr lang="en-US"/>
        </a:p>
      </dgm:t>
    </dgm:pt>
    <dgm:pt modelId="{3AD1E6C6-9187-4B11-A0A5-4F060650A3C7}" type="sibTrans" cxnId="{6415DAF1-155E-4D3C-8614-E1D1E270D1F1}">
      <dgm:prSet/>
      <dgm:spPr/>
      <dgm:t>
        <a:bodyPr/>
        <a:lstStyle/>
        <a:p>
          <a:endParaRPr lang="en-US"/>
        </a:p>
      </dgm:t>
    </dgm:pt>
    <dgm:pt modelId="{FE920DEE-A3F2-4793-89A9-7669E8320EA1}">
      <dgm:prSet phldrT="[Tekst]"/>
      <dgm:spPr/>
      <dgm:t>
        <a:bodyPr/>
        <a:lstStyle/>
        <a:p>
          <a:endParaRPr lang="en-US" dirty="0"/>
        </a:p>
      </dgm:t>
    </dgm:pt>
    <dgm:pt modelId="{6A0B827B-B48B-435E-AC82-F60D5A4A48AA}" type="parTrans" cxnId="{84FAD3A1-4962-490A-9499-3B1106EE89C3}">
      <dgm:prSet/>
      <dgm:spPr/>
      <dgm:t>
        <a:bodyPr/>
        <a:lstStyle/>
        <a:p>
          <a:endParaRPr lang="en-US"/>
        </a:p>
      </dgm:t>
    </dgm:pt>
    <dgm:pt modelId="{50260220-BC5A-4102-805F-0FA66B5DF575}" type="sibTrans" cxnId="{84FAD3A1-4962-490A-9499-3B1106EE89C3}">
      <dgm:prSet/>
      <dgm:spPr/>
      <dgm:t>
        <a:bodyPr/>
        <a:lstStyle/>
        <a:p>
          <a:endParaRPr lang="en-US"/>
        </a:p>
      </dgm:t>
    </dgm:pt>
    <dgm:pt modelId="{46CD3D44-B4C0-46FA-9ED8-8AC355EC63FD}">
      <dgm:prSet phldrT="[Tekst]"/>
      <dgm:spPr/>
      <dgm:t>
        <a:bodyPr/>
        <a:lstStyle/>
        <a:p>
          <a:r>
            <a:rPr lang="pl-PL" dirty="0" smtClean="0"/>
            <a:t>Oprogramowanie</a:t>
          </a:r>
          <a:endParaRPr lang="en-US" dirty="0"/>
        </a:p>
      </dgm:t>
    </dgm:pt>
    <dgm:pt modelId="{FB9DF3F4-AC70-44BF-B083-687CF4A0AE67}" type="parTrans" cxnId="{5ABBCC89-B116-46E8-9FD3-F206BF51165A}">
      <dgm:prSet/>
      <dgm:spPr/>
      <dgm:t>
        <a:bodyPr/>
        <a:lstStyle/>
        <a:p>
          <a:endParaRPr lang="en-US"/>
        </a:p>
      </dgm:t>
    </dgm:pt>
    <dgm:pt modelId="{2CF3A60A-74E4-4066-BD51-C9471DD7F9E0}" type="sibTrans" cxnId="{5ABBCC89-B116-46E8-9FD3-F206BF51165A}">
      <dgm:prSet/>
      <dgm:spPr/>
      <dgm:t>
        <a:bodyPr/>
        <a:lstStyle/>
        <a:p>
          <a:endParaRPr lang="en-US"/>
        </a:p>
      </dgm:t>
    </dgm:pt>
    <dgm:pt modelId="{9D6CAE63-2C83-4C7A-825A-37C58201B9F2}">
      <dgm:prSet phldrT="[Tekst]"/>
      <dgm:spPr/>
      <dgm:t>
        <a:bodyPr/>
        <a:lstStyle/>
        <a:p>
          <a:r>
            <a:rPr lang="pl-PL" dirty="0" smtClean="0"/>
            <a:t>Port uwierzytelniony lub nie</a:t>
          </a:r>
          <a:endParaRPr lang="en-US" dirty="0"/>
        </a:p>
      </dgm:t>
    </dgm:pt>
    <dgm:pt modelId="{E58F4FC2-DEA3-433A-B902-A8D3DA00CC19}" type="parTrans" cxnId="{DB6C55DB-EB6F-4DB5-A23B-64A7B721D9A2}">
      <dgm:prSet/>
      <dgm:spPr/>
      <dgm:t>
        <a:bodyPr/>
        <a:lstStyle/>
        <a:p>
          <a:endParaRPr lang="en-US"/>
        </a:p>
      </dgm:t>
    </dgm:pt>
    <dgm:pt modelId="{C0339BEC-D6EB-4A6D-B7A2-B99FA1CB8624}" type="sibTrans" cxnId="{DB6C55DB-EB6F-4DB5-A23B-64A7B721D9A2}">
      <dgm:prSet/>
      <dgm:spPr/>
      <dgm:t>
        <a:bodyPr/>
        <a:lstStyle/>
        <a:p>
          <a:endParaRPr lang="en-US"/>
        </a:p>
      </dgm:t>
    </dgm:pt>
    <dgm:pt modelId="{5A017B2D-9973-4DE8-8C49-F55484B66289}">
      <dgm:prSet phldrT="[Tekst]"/>
      <dgm:spPr/>
      <dgm:t>
        <a:bodyPr/>
        <a:lstStyle/>
        <a:p>
          <a:r>
            <a:rPr lang="pl-PL" dirty="0" smtClean="0"/>
            <a:t>Jako </a:t>
          </a:r>
          <a:r>
            <a:rPr lang="pl-PL" dirty="0" err="1" smtClean="0"/>
            <a:t>firmware</a:t>
          </a:r>
          <a:r>
            <a:rPr lang="pl-PL" dirty="0" smtClean="0"/>
            <a:t> (Intel AMT)</a:t>
          </a:r>
          <a:endParaRPr lang="en-US" dirty="0"/>
        </a:p>
      </dgm:t>
    </dgm:pt>
    <dgm:pt modelId="{8341A386-61BD-4B21-904F-722297A9EA72}" type="parTrans" cxnId="{C5FEEF25-4583-492C-91E5-57DA6B211ED2}">
      <dgm:prSet/>
      <dgm:spPr/>
      <dgm:t>
        <a:bodyPr/>
        <a:lstStyle/>
        <a:p>
          <a:endParaRPr lang="en-US"/>
        </a:p>
      </dgm:t>
    </dgm:pt>
    <dgm:pt modelId="{F2E13485-2402-4F57-A291-C26C88704421}" type="sibTrans" cxnId="{C5FEEF25-4583-492C-91E5-57DA6B211ED2}">
      <dgm:prSet/>
      <dgm:spPr/>
      <dgm:t>
        <a:bodyPr/>
        <a:lstStyle/>
        <a:p>
          <a:endParaRPr lang="en-US"/>
        </a:p>
      </dgm:t>
    </dgm:pt>
    <dgm:pt modelId="{E503E90C-C142-46C0-A20F-D025DECD78C4}" type="pres">
      <dgm:prSet presAssocID="{EAC9D179-D21D-44FF-A248-469778C8CEA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B801E3-BD77-49B0-A54C-83DE5509DDCA}" type="pres">
      <dgm:prSet presAssocID="{C4705002-8455-4026-BFA4-FAC2AE339BBF}" presName="composite" presStyleCnt="0"/>
      <dgm:spPr/>
    </dgm:pt>
    <dgm:pt modelId="{EF4CBADA-F06E-4671-9C5A-64AE729DB392}" type="pres">
      <dgm:prSet presAssocID="{C4705002-8455-4026-BFA4-FAC2AE339BBF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E3C1C-4F00-49A3-A48A-C1C68BFB2F49}" type="pres">
      <dgm:prSet presAssocID="{C4705002-8455-4026-BFA4-FAC2AE339BBF}" presName="parSh" presStyleLbl="node1" presStyleIdx="0" presStyleCnt="3"/>
      <dgm:spPr/>
      <dgm:t>
        <a:bodyPr/>
        <a:lstStyle/>
        <a:p>
          <a:endParaRPr lang="en-US"/>
        </a:p>
      </dgm:t>
    </dgm:pt>
    <dgm:pt modelId="{40245C18-E97F-4073-A582-06A56F10CEBE}" type="pres">
      <dgm:prSet presAssocID="{C4705002-8455-4026-BFA4-FAC2AE339BBF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2090F-035E-4869-9B70-A061F47FBED7}" type="pres">
      <dgm:prSet presAssocID="{559C19BF-9236-47F9-B396-F14D753F9448}" presName="sibTrans" presStyleLbl="sibTrans2D1" presStyleIdx="0" presStyleCnt="2" custScaleX="182653"/>
      <dgm:spPr/>
      <dgm:t>
        <a:bodyPr/>
        <a:lstStyle/>
        <a:p>
          <a:endParaRPr lang="en-US"/>
        </a:p>
      </dgm:t>
    </dgm:pt>
    <dgm:pt modelId="{CD2E0DDB-A13F-4333-AE25-39FF9A75945F}" type="pres">
      <dgm:prSet presAssocID="{559C19BF-9236-47F9-B396-F14D753F9448}" presName="connTx" presStyleLbl="sibTrans2D1" presStyleIdx="0" presStyleCnt="2"/>
      <dgm:spPr/>
      <dgm:t>
        <a:bodyPr/>
        <a:lstStyle/>
        <a:p>
          <a:endParaRPr lang="en-US"/>
        </a:p>
      </dgm:t>
    </dgm:pt>
    <dgm:pt modelId="{F5F9A652-21B9-4721-A72E-B0FAE565DEC1}" type="pres">
      <dgm:prSet presAssocID="{8620717F-2360-4A7B-BE80-2447666C41B8}" presName="composite" presStyleCnt="0"/>
      <dgm:spPr/>
    </dgm:pt>
    <dgm:pt modelId="{E8D992DD-CAEB-4736-B2A6-A240B3AB3F4F}" type="pres">
      <dgm:prSet presAssocID="{8620717F-2360-4A7B-BE80-2447666C41B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7D61E-FB84-4187-ACD8-823E1726D69B}" type="pres">
      <dgm:prSet presAssocID="{8620717F-2360-4A7B-BE80-2447666C41B8}" presName="parSh" presStyleLbl="node1" presStyleIdx="1" presStyleCnt="3"/>
      <dgm:spPr/>
      <dgm:t>
        <a:bodyPr/>
        <a:lstStyle/>
        <a:p>
          <a:endParaRPr lang="en-US"/>
        </a:p>
      </dgm:t>
    </dgm:pt>
    <dgm:pt modelId="{FA56F8F8-5659-4A40-B90D-C6EAB2003EF8}" type="pres">
      <dgm:prSet presAssocID="{8620717F-2360-4A7B-BE80-2447666C41B8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008D6E-F811-4F87-B061-A5C18E726CD0}" type="pres">
      <dgm:prSet presAssocID="{8337E540-6685-41DB-A37E-F3AC24A09FFB}" presName="sibTrans" presStyleLbl="sibTrans2D1" presStyleIdx="1" presStyleCnt="2" custScaleX="152384"/>
      <dgm:spPr/>
      <dgm:t>
        <a:bodyPr/>
        <a:lstStyle/>
        <a:p>
          <a:endParaRPr lang="en-US"/>
        </a:p>
      </dgm:t>
    </dgm:pt>
    <dgm:pt modelId="{61F06D1E-DA84-490E-93E4-4A281B841A28}" type="pres">
      <dgm:prSet presAssocID="{8337E540-6685-41DB-A37E-F3AC24A09FFB}" presName="connTx" presStyleLbl="sibTrans2D1" presStyleIdx="1" presStyleCnt="2"/>
      <dgm:spPr/>
      <dgm:t>
        <a:bodyPr/>
        <a:lstStyle/>
        <a:p>
          <a:endParaRPr lang="en-US"/>
        </a:p>
      </dgm:t>
    </dgm:pt>
    <dgm:pt modelId="{78972CAB-98AB-4305-AC39-5C9A3A8FC9E2}" type="pres">
      <dgm:prSet presAssocID="{6B65FDEE-36BC-4463-B5FC-6E47AFE7D78A}" presName="composite" presStyleCnt="0"/>
      <dgm:spPr/>
    </dgm:pt>
    <dgm:pt modelId="{27FF52E1-57A5-4513-B66D-2F6EA513FAB4}" type="pres">
      <dgm:prSet presAssocID="{6B65FDEE-36BC-4463-B5FC-6E47AFE7D78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5AC57-CB99-4956-BF23-E6D23AAA05D7}" type="pres">
      <dgm:prSet presAssocID="{6B65FDEE-36BC-4463-B5FC-6E47AFE7D78A}" presName="parSh" presStyleLbl="node1" presStyleIdx="2" presStyleCnt="3"/>
      <dgm:spPr/>
      <dgm:t>
        <a:bodyPr/>
        <a:lstStyle/>
        <a:p>
          <a:endParaRPr lang="en-US"/>
        </a:p>
      </dgm:t>
    </dgm:pt>
    <dgm:pt modelId="{4E0FA659-EE1A-4572-86D5-A7819DA9DCB6}" type="pres">
      <dgm:prSet presAssocID="{6B65FDEE-36BC-4463-B5FC-6E47AFE7D78A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A59F8B-3671-4A29-98EC-DC6A2661A426}" type="presOf" srcId="{C4705002-8455-4026-BFA4-FAC2AE339BBF}" destId="{734E3C1C-4F00-49A3-A48A-C1C68BFB2F49}" srcOrd="1" destOrd="0" presId="urn:microsoft.com/office/officeart/2005/8/layout/process3"/>
    <dgm:cxn modelId="{BD578707-8858-444A-85CD-CC9EF0A4AEED}" srcId="{EAC9D179-D21D-44FF-A248-469778C8CEA4}" destId="{8620717F-2360-4A7B-BE80-2447666C41B8}" srcOrd="1" destOrd="0" parTransId="{A3D8A0E0-924C-47E2-82DF-0B94B831B29E}" sibTransId="{8337E540-6685-41DB-A37E-F3AC24A09FFB}"/>
    <dgm:cxn modelId="{60EAC66B-5EE8-49DA-9AD2-8043CC6E6007}" type="presOf" srcId="{5A017B2D-9973-4DE8-8C49-F55484B66289}" destId="{40245C18-E97F-4073-A582-06A56F10CEBE}" srcOrd="0" destOrd="1" presId="urn:microsoft.com/office/officeart/2005/8/layout/process3"/>
    <dgm:cxn modelId="{A39EA243-B39E-4DBC-938C-2AA00E988064}" type="presOf" srcId="{63455051-8611-488E-BFCA-710F95A30A6D}" destId="{4E0FA659-EE1A-4572-86D5-A7819DA9DCB6}" srcOrd="0" destOrd="0" presId="urn:microsoft.com/office/officeart/2005/8/layout/process3"/>
    <dgm:cxn modelId="{515133B9-ABA8-439F-89E1-B911A295E807}" srcId="{EAC9D179-D21D-44FF-A248-469778C8CEA4}" destId="{6B65FDEE-36BC-4463-B5FC-6E47AFE7D78A}" srcOrd="2" destOrd="0" parTransId="{8B01B89F-352E-4DE2-A44C-0DBF283DDFF3}" sibTransId="{2DBD4853-AACD-402A-B9DF-F18373A2A83E}"/>
    <dgm:cxn modelId="{EE47B006-76D8-4C95-A562-1C8C4BC29FCD}" type="presOf" srcId="{EAC9D179-D21D-44FF-A248-469778C8CEA4}" destId="{E503E90C-C142-46C0-A20F-D025DECD78C4}" srcOrd="0" destOrd="0" presId="urn:microsoft.com/office/officeart/2005/8/layout/process3"/>
    <dgm:cxn modelId="{1AF3E3A4-91DB-49F7-A165-D9E39884FFBB}" type="presOf" srcId="{6B65FDEE-36BC-4463-B5FC-6E47AFE7D78A}" destId="{59C5AC57-CB99-4956-BF23-E6D23AAA05D7}" srcOrd="1" destOrd="0" presId="urn:microsoft.com/office/officeart/2005/8/layout/process3"/>
    <dgm:cxn modelId="{6415DAF1-155E-4D3C-8614-E1D1E270D1F1}" srcId="{6B65FDEE-36BC-4463-B5FC-6E47AFE7D78A}" destId="{63455051-8611-488E-BFCA-710F95A30A6D}" srcOrd="0" destOrd="0" parTransId="{34FEF1DB-59DB-41E6-BDCA-40A59AFE03F1}" sibTransId="{3AD1E6C6-9187-4B11-A0A5-4F060650A3C7}"/>
    <dgm:cxn modelId="{CAEB7147-8DAB-4496-83D4-9DC676AF603A}" srcId="{EAC9D179-D21D-44FF-A248-469778C8CEA4}" destId="{C4705002-8455-4026-BFA4-FAC2AE339BBF}" srcOrd="0" destOrd="0" parTransId="{84EECA36-6637-4A61-A597-70F8D294F0B8}" sibTransId="{559C19BF-9236-47F9-B396-F14D753F9448}"/>
    <dgm:cxn modelId="{5ABBCC89-B116-46E8-9FD3-F206BF51165A}" srcId="{C4705002-8455-4026-BFA4-FAC2AE339BBF}" destId="{46CD3D44-B4C0-46FA-9ED8-8AC355EC63FD}" srcOrd="0" destOrd="0" parTransId="{FB9DF3F4-AC70-44BF-B083-687CF4A0AE67}" sibTransId="{2CF3A60A-74E4-4066-BD51-C9471DD7F9E0}"/>
    <dgm:cxn modelId="{9DC63AA6-6E3B-49E5-A379-11E2FBE31463}" type="presOf" srcId="{8337E540-6685-41DB-A37E-F3AC24A09FFB}" destId="{DD008D6E-F811-4F87-B061-A5C18E726CD0}" srcOrd="0" destOrd="0" presId="urn:microsoft.com/office/officeart/2005/8/layout/process3"/>
    <dgm:cxn modelId="{9F5F62C3-4036-4F28-AFC9-101200B74C1B}" type="presOf" srcId="{FE920DEE-A3F2-4793-89A9-7669E8320EA1}" destId="{40245C18-E97F-4073-A582-06A56F10CEBE}" srcOrd="0" destOrd="3" presId="urn:microsoft.com/office/officeart/2005/8/layout/process3"/>
    <dgm:cxn modelId="{55AF0C3D-9C49-40B3-ADC3-063BCB029DA1}" type="presOf" srcId="{E5D8D00C-9291-40DF-AA39-F6502C037B51}" destId="{FA56F8F8-5659-4A40-B90D-C6EAB2003EF8}" srcOrd="0" destOrd="0" presId="urn:microsoft.com/office/officeart/2005/8/layout/process3"/>
    <dgm:cxn modelId="{045BC430-0CBF-4331-8091-39AA4647D87C}" type="presOf" srcId="{46CD3D44-B4C0-46FA-9ED8-8AC355EC63FD}" destId="{40245C18-E97F-4073-A582-06A56F10CEBE}" srcOrd="0" destOrd="0" presId="urn:microsoft.com/office/officeart/2005/8/layout/process3"/>
    <dgm:cxn modelId="{10BE5439-FD39-4ECC-BD1E-34266C99B50D}" type="presOf" srcId="{8620717F-2360-4A7B-BE80-2447666C41B8}" destId="{0D77D61E-FB84-4187-ACD8-823E1726D69B}" srcOrd="1" destOrd="0" presId="urn:microsoft.com/office/officeart/2005/8/layout/process3"/>
    <dgm:cxn modelId="{4C301F85-4195-433E-8E90-849D7F323F86}" srcId="{C4705002-8455-4026-BFA4-FAC2AE339BBF}" destId="{91068471-8A95-4592-A206-3498A764CAA5}" srcOrd="2" destOrd="0" parTransId="{3C38B246-1247-48F0-B837-4F8C9F21A050}" sibTransId="{CB54503A-2F40-488D-90A3-8EB06B985BC4}"/>
    <dgm:cxn modelId="{C5FEEF25-4583-492C-91E5-57DA6B211ED2}" srcId="{C4705002-8455-4026-BFA4-FAC2AE339BBF}" destId="{5A017B2D-9973-4DE8-8C49-F55484B66289}" srcOrd="1" destOrd="0" parTransId="{8341A386-61BD-4B21-904F-722297A9EA72}" sibTransId="{F2E13485-2402-4F57-A291-C26C88704421}"/>
    <dgm:cxn modelId="{61C2C1E3-4E24-4A50-903E-1646CA9D0EEE}" type="presOf" srcId="{559C19BF-9236-47F9-B396-F14D753F9448}" destId="{CD2E0DDB-A13F-4333-AE25-39FF9A75945F}" srcOrd="1" destOrd="0" presId="urn:microsoft.com/office/officeart/2005/8/layout/process3"/>
    <dgm:cxn modelId="{84FAD3A1-4962-490A-9499-3B1106EE89C3}" srcId="{C4705002-8455-4026-BFA4-FAC2AE339BBF}" destId="{FE920DEE-A3F2-4793-89A9-7669E8320EA1}" srcOrd="3" destOrd="0" parTransId="{6A0B827B-B48B-435E-AC82-F60D5A4A48AA}" sibTransId="{50260220-BC5A-4102-805F-0FA66B5DF575}"/>
    <dgm:cxn modelId="{D14D52B5-BCAF-4732-B32E-EB86419F9E26}" type="presOf" srcId="{9D6CAE63-2C83-4C7A-825A-37C58201B9F2}" destId="{FA56F8F8-5659-4A40-B90D-C6EAB2003EF8}" srcOrd="0" destOrd="1" presId="urn:microsoft.com/office/officeart/2005/8/layout/process3"/>
    <dgm:cxn modelId="{B932BB01-98AE-4A90-AA93-593CA3D52FAE}" srcId="{8620717F-2360-4A7B-BE80-2447666C41B8}" destId="{E5D8D00C-9291-40DF-AA39-F6502C037B51}" srcOrd="0" destOrd="0" parTransId="{D5A42AF0-4CF8-41FC-AA70-B96CC7FBABB7}" sibTransId="{D28C45DA-3AE8-4BE7-AFFE-22CDA54F4196}"/>
    <dgm:cxn modelId="{A8DD859C-6332-4AA9-B2C5-938DD5774576}" type="presOf" srcId="{6B65FDEE-36BC-4463-B5FC-6E47AFE7D78A}" destId="{27FF52E1-57A5-4513-B66D-2F6EA513FAB4}" srcOrd="0" destOrd="0" presId="urn:microsoft.com/office/officeart/2005/8/layout/process3"/>
    <dgm:cxn modelId="{1D9BB256-A114-4A36-B547-FC6023D5F175}" type="presOf" srcId="{C4705002-8455-4026-BFA4-FAC2AE339BBF}" destId="{EF4CBADA-F06E-4671-9C5A-64AE729DB392}" srcOrd="0" destOrd="0" presId="urn:microsoft.com/office/officeart/2005/8/layout/process3"/>
    <dgm:cxn modelId="{9610AC63-411C-4E04-B433-A729C5162EAE}" type="presOf" srcId="{91068471-8A95-4592-A206-3498A764CAA5}" destId="{40245C18-E97F-4073-A582-06A56F10CEBE}" srcOrd="0" destOrd="2" presId="urn:microsoft.com/office/officeart/2005/8/layout/process3"/>
    <dgm:cxn modelId="{4B521FD1-C8FC-4D53-83DA-251C7A8835A4}" type="presOf" srcId="{559C19BF-9236-47F9-B396-F14D753F9448}" destId="{D512090F-035E-4869-9B70-A061F47FBED7}" srcOrd="0" destOrd="0" presId="urn:microsoft.com/office/officeart/2005/8/layout/process3"/>
    <dgm:cxn modelId="{DB6C55DB-EB6F-4DB5-A23B-64A7B721D9A2}" srcId="{8620717F-2360-4A7B-BE80-2447666C41B8}" destId="{9D6CAE63-2C83-4C7A-825A-37C58201B9F2}" srcOrd="1" destOrd="0" parTransId="{E58F4FC2-DEA3-433A-B902-A8D3DA00CC19}" sibTransId="{C0339BEC-D6EB-4A6D-B7A2-B99FA1CB8624}"/>
    <dgm:cxn modelId="{9A878507-C4C3-407F-8402-C99261234DFD}" type="presOf" srcId="{8337E540-6685-41DB-A37E-F3AC24A09FFB}" destId="{61F06D1E-DA84-490E-93E4-4A281B841A28}" srcOrd="1" destOrd="0" presId="urn:microsoft.com/office/officeart/2005/8/layout/process3"/>
    <dgm:cxn modelId="{A8EFFCA5-D5B5-4367-87D6-6D2E4EC44D66}" type="presOf" srcId="{8620717F-2360-4A7B-BE80-2447666C41B8}" destId="{E8D992DD-CAEB-4736-B2A6-A240B3AB3F4F}" srcOrd="0" destOrd="0" presId="urn:microsoft.com/office/officeart/2005/8/layout/process3"/>
    <dgm:cxn modelId="{9466EB04-44D1-4751-B5C8-FFA0F8609EC9}" type="presParOf" srcId="{E503E90C-C142-46C0-A20F-D025DECD78C4}" destId="{83B801E3-BD77-49B0-A54C-83DE5509DDCA}" srcOrd="0" destOrd="0" presId="urn:microsoft.com/office/officeart/2005/8/layout/process3"/>
    <dgm:cxn modelId="{B56D3144-5FFB-44C1-96F6-68CC48F6AB1A}" type="presParOf" srcId="{83B801E3-BD77-49B0-A54C-83DE5509DDCA}" destId="{EF4CBADA-F06E-4671-9C5A-64AE729DB392}" srcOrd="0" destOrd="0" presId="urn:microsoft.com/office/officeart/2005/8/layout/process3"/>
    <dgm:cxn modelId="{672C76C8-83C2-4ACD-818F-92D991FDC8CC}" type="presParOf" srcId="{83B801E3-BD77-49B0-A54C-83DE5509DDCA}" destId="{734E3C1C-4F00-49A3-A48A-C1C68BFB2F49}" srcOrd="1" destOrd="0" presId="urn:microsoft.com/office/officeart/2005/8/layout/process3"/>
    <dgm:cxn modelId="{DE2CB295-3F76-40B7-B60D-0ABD3BABD8FD}" type="presParOf" srcId="{83B801E3-BD77-49B0-A54C-83DE5509DDCA}" destId="{40245C18-E97F-4073-A582-06A56F10CEBE}" srcOrd="2" destOrd="0" presId="urn:microsoft.com/office/officeart/2005/8/layout/process3"/>
    <dgm:cxn modelId="{F1238ADF-DB24-4DCF-9E6C-E561B16CA76F}" type="presParOf" srcId="{E503E90C-C142-46C0-A20F-D025DECD78C4}" destId="{D512090F-035E-4869-9B70-A061F47FBED7}" srcOrd="1" destOrd="0" presId="urn:microsoft.com/office/officeart/2005/8/layout/process3"/>
    <dgm:cxn modelId="{FD43E757-CF28-4A63-86AC-4F535937E0D4}" type="presParOf" srcId="{D512090F-035E-4869-9B70-A061F47FBED7}" destId="{CD2E0DDB-A13F-4333-AE25-39FF9A75945F}" srcOrd="0" destOrd="0" presId="urn:microsoft.com/office/officeart/2005/8/layout/process3"/>
    <dgm:cxn modelId="{2D7A6A93-F505-412C-AC1E-697D77FF1161}" type="presParOf" srcId="{E503E90C-C142-46C0-A20F-D025DECD78C4}" destId="{F5F9A652-21B9-4721-A72E-B0FAE565DEC1}" srcOrd="2" destOrd="0" presId="urn:microsoft.com/office/officeart/2005/8/layout/process3"/>
    <dgm:cxn modelId="{575FF422-E0D2-4994-852A-526E183F4077}" type="presParOf" srcId="{F5F9A652-21B9-4721-A72E-B0FAE565DEC1}" destId="{E8D992DD-CAEB-4736-B2A6-A240B3AB3F4F}" srcOrd="0" destOrd="0" presId="urn:microsoft.com/office/officeart/2005/8/layout/process3"/>
    <dgm:cxn modelId="{3A7991C6-AAD3-42C9-9912-F403A94707E2}" type="presParOf" srcId="{F5F9A652-21B9-4721-A72E-B0FAE565DEC1}" destId="{0D77D61E-FB84-4187-ACD8-823E1726D69B}" srcOrd="1" destOrd="0" presId="urn:microsoft.com/office/officeart/2005/8/layout/process3"/>
    <dgm:cxn modelId="{F4768913-C73D-44CC-9407-73D8286A3177}" type="presParOf" srcId="{F5F9A652-21B9-4721-A72E-B0FAE565DEC1}" destId="{FA56F8F8-5659-4A40-B90D-C6EAB2003EF8}" srcOrd="2" destOrd="0" presId="urn:microsoft.com/office/officeart/2005/8/layout/process3"/>
    <dgm:cxn modelId="{3A89E6A5-677D-4639-8DB0-E8494202848F}" type="presParOf" srcId="{E503E90C-C142-46C0-A20F-D025DECD78C4}" destId="{DD008D6E-F811-4F87-B061-A5C18E726CD0}" srcOrd="3" destOrd="0" presId="urn:microsoft.com/office/officeart/2005/8/layout/process3"/>
    <dgm:cxn modelId="{F33D66EB-7902-4657-A37A-F1849863D1E9}" type="presParOf" srcId="{DD008D6E-F811-4F87-B061-A5C18E726CD0}" destId="{61F06D1E-DA84-490E-93E4-4A281B841A28}" srcOrd="0" destOrd="0" presId="urn:microsoft.com/office/officeart/2005/8/layout/process3"/>
    <dgm:cxn modelId="{59B5D0FF-3C45-4465-92DA-EBC0916D133F}" type="presParOf" srcId="{E503E90C-C142-46C0-A20F-D025DECD78C4}" destId="{78972CAB-98AB-4305-AC39-5C9A3A8FC9E2}" srcOrd="4" destOrd="0" presId="urn:microsoft.com/office/officeart/2005/8/layout/process3"/>
    <dgm:cxn modelId="{E866CE24-6A02-45E3-A1F8-E22D62080065}" type="presParOf" srcId="{78972CAB-98AB-4305-AC39-5C9A3A8FC9E2}" destId="{27FF52E1-57A5-4513-B66D-2F6EA513FAB4}" srcOrd="0" destOrd="0" presId="urn:microsoft.com/office/officeart/2005/8/layout/process3"/>
    <dgm:cxn modelId="{BEE4848B-2152-4097-963F-309043482981}" type="presParOf" srcId="{78972CAB-98AB-4305-AC39-5C9A3A8FC9E2}" destId="{59C5AC57-CB99-4956-BF23-E6D23AAA05D7}" srcOrd="1" destOrd="0" presId="urn:microsoft.com/office/officeart/2005/8/layout/process3"/>
    <dgm:cxn modelId="{848EB99D-60A8-4BC3-9B04-A03C5EFE370B}" type="presParOf" srcId="{78972CAB-98AB-4305-AC39-5C9A3A8FC9E2}" destId="{4E0FA659-EE1A-4572-86D5-A7819DA9DCB6}" srcOrd="2" destOrd="0" presId="urn:microsoft.com/office/officeart/2005/8/layout/process3"/>
  </dgm:cxnLst>
  <dgm:bg/>
  <dgm:whole/>
  <dgm:extLst>
    <a:ext uri="http://schemas.microsoft.com/office/drawing/2008/diagram">
      <dsp:dataModelExt xmlns=""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1928E1-FA2D-4A18-82ED-E21D0B88856F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 phldr="1"/>
      <dgm:spPr/>
    </dgm:pt>
    <dgm:pt modelId="{961B5423-949E-4510-91EF-0C76171D3B5E}" type="pres">
      <dgm:prSet presAssocID="{921928E1-FA2D-4A18-82ED-E21D0B88856F}" presName="Name0" presStyleCnt="0">
        <dgm:presLayoutVars>
          <dgm:dir/>
          <dgm:resizeHandles val="exact"/>
        </dgm:presLayoutVars>
      </dgm:prSet>
      <dgm:spPr/>
    </dgm:pt>
    <dgm:pt modelId="{EA828E6C-5F4A-4D6F-BAC8-868A545ED1F9}" type="pres">
      <dgm:prSet presAssocID="{921928E1-FA2D-4A18-82ED-E21D0B88856F}" presName="fgShape" presStyleLbl="fgShp" presStyleIdx="0" presStyleCnt="1" custScaleX="88851" custLinFactY="100000" custLinFactNeighborX="5871" custLinFactNeighborY="154738"/>
      <dgm:spPr/>
    </dgm:pt>
    <dgm:pt modelId="{EE966A88-4C2B-4CDE-A4FE-09848ADB3350}" type="pres">
      <dgm:prSet presAssocID="{921928E1-FA2D-4A18-82ED-E21D0B88856F}" presName="linComp" presStyleCnt="0"/>
      <dgm:spPr/>
    </dgm:pt>
  </dgm:ptLst>
  <dgm:cxnLst>
    <dgm:cxn modelId="{EB0BA32D-DDB6-499D-AA25-CFD640EF1BE8}" type="presOf" srcId="{921928E1-FA2D-4A18-82ED-E21D0B88856F}" destId="{961B5423-949E-4510-91EF-0C76171D3B5E}" srcOrd="0" destOrd="0" presId="urn:microsoft.com/office/officeart/2005/8/layout/hList7#1"/>
    <dgm:cxn modelId="{1C1AE2E7-15A8-4EBF-8B9A-66C93C698BC7}" type="presParOf" srcId="{961B5423-949E-4510-91EF-0C76171D3B5E}" destId="{EA828E6C-5F4A-4D6F-BAC8-868A545ED1F9}" srcOrd="0" destOrd="0" presId="urn:microsoft.com/office/officeart/2005/8/layout/hList7#1"/>
    <dgm:cxn modelId="{A6DE68FB-B687-4D1C-98A5-DEB4F55915A8}" type="presParOf" srcId="{961B5423-949E-4510-91EF-0C76171D3B5E}" destId="{EE966A88-4C2B-4CDE-A4FE-09848ADB3350}" srcOrd="1" destOrd="0" presId="urn:microsoft.com/office/officeart/2005/8/layout/hList7#1"/>
  </dgm:cxnLst>
  <dgm:bg/>
  <dgm:whole/>
  <dgm:extLst>
    <a:ext uri="http://schemas.microsoft.com/office/drawing/2008/diagram">
      <dsp:dataModelExt xmlns="" xmlns:dsp="http://schemas.microsoft.com/office/drawing/2008/diagram" relId="rId15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239EC98-552D-42E1-9A95-5518839599ED}" type="doc">
      <dgm:prSet loTypeId="urn:microsoft.com/office/officeart/2005/8/layout/list1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DE7F4D0D-9990-4078-B8C9-AF2FE3EB98C5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Rozliczalność</a:t>
          </a:r>
          <a:endParaRPr lang="en-US" sz="2400" dirty="0">
            <a:solidFill>
              <a:schemeClr val="tx1"/>
            </a:solidFill>
          </a:endParaRPr>
        </a:p>
      </dgm:t>
    </dgm:pt>
    <dgm:pt modelId="{3B61023F-236C-437F-911A-BBC51556FE38}" type="parTrans" cxnId="{CCB109B6-66FA-48D2-95D0-392A176A4164}">
      <dgm:prSet/>
      <dgm:spPr/>
      <dgm:t>
        <a:bodyPr/>
        <a:lstStyle/>
        <a:p>
          <a:endParaRPr lang="en-US"/>
        </a:p>
      </dgm:t>
    </dgm:pt>
    <dgm:pt modelId="{26DE014E-46FE-4357-811D-07FB897ECDB9}" type="sibTrans" cxnId="{CCB109B6-66FA-48D2-95D0-392A176A4164}">
      <dgm:prSet/>
      <dgm:spPr/>
      <dgm:t>
        <a:bodyPr/>
        <a:lstStyle/>
        <a:p>
          <a:endParaRPr lang="en-US"/>
        </a:p>
      </dgm:t>
    </dgm:pt>
    <dgm:pt modelId="{92684DD9-A7AB-4065-98D7-49D25474CB22}">
      <dgm:prSet phldrT="[Tekst]" custT="1"/>
      <dgm:spPr/>
      <dgm:t>
        <a:bodyPr/>
        <a:lstStyle/>
        <a:p>
          <a:pPr algn="l"/>
          <a:r>
            <a:rPr lang="pl-PL" sz="2000" dirty="0" smtClean="0"/>
            <a:t>IP</a:t>
          </a:r>
          <a:endParaRPr lang="en-US" sz="2000" dirty="0"/>
        </a:p>
      </dgm:t>
    </dgm:pt>
    <dgm:pt modelId="{17067AEE-97C3-444E-9254-96EFA69C48B0}" type="parTrans" cxnId="{56F66023-B6AD-4C40-BC04-AEA2DEF3EB80}">
      <dgm:prSet/>
      <dgm:spPr/>
      <dgm:t>
        <a:bodyPr/>
        <a:lstStyle/>
        <a:p>
          <a:endParaRPr lang="en-US" sz="1800"/>
        </a:p>
      </dgm:t>
    </dgm:pt>
    <dgm:pt modelId="{D86C39B7-CD8E-42EE-9DA6-429E4470001F}" type="sibTrans" cxnId="{56F66023-B6AD-4C40-BC04-AEA2DEF3EB80}">
      <dgm:prSet/>
      <dgm:spPr/>
      <dgm:t>
        <a:bodyPr/>
        <a:lstStyle/>
        <a:p>
          <a:endParaRPr lang="en-US"/>
        </a:p>
      </dgm:t>
    </dgm:pt>
    <dgm:pt modelId="{C4AB7A45-F26A-400E-89F9-A8E50AF849EC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Łatwość użycia</a:t>
          </a:r>
        </a:p>
      </dgm:t>
    </dgm:pt>
    <dgm:pt modelId="{0EDACBEC-9AE8-423F-8D33-04A5549C0DB0}" type="parTrans" cxnId="{A10C95E6-DBC3-4614-B1BD-B77E3A0418B4}">
      <dgm:prSet/>
      <dgm:spPr/>
      <dgm:t>
        <a:bodyPr/>
        <a:lstStyle/>
        <a:p>
          <a:endParaRPr lang="en-US"/>
        </a:p>
      </dgm:t>
    </dgm:pt>
    <dgm:pt modelId="{A8522C1C-7E58-4275-AC12-9D30B705BCC3}" type="sibTrans" cxnId="{A10C95E6-DBC3-4614-B1BD-B77E3A0418B4}">
      <dgm:prSet/>
      <dgm:spPr/>
      <dgm:t>
        <a:bodyPr/>
        <a:lstStyle/>
        <a:p>
          <a:endParaRPr lang="en-US"/>
        </a:p>
      </dgm:t>
    </dgm:pt>
    <dgm:pt modelId="{BAC2A5AA-5CB5-42C8-9E87-16DC65AAB9C7}">
      <dgm:prSet custT="1"/>
      <dgm:spPr/>
      <dgm:t>
        <a:bodyPr/>
        <a:lstStyle/>
        <a:p>
          <a:r>
            <a:rPr lang="pl-PL" sz="2000" dirty="0" smtClean="0"/>
            <a:t>Centralna konfiguracja</a:t>
          </a:r>
          <a:endParaRPr lang="en-US" sz="2000" dirty="0"/>
        </a:p>
      </dgm:t>
    </dgm:pt>
    <dgm:pt modelId="{F0EE8F40-FAC9-4BFD-9B20-479FF02AE01F}" type="parTrans" cxnId="{57F60659-B19F-4289-BDBE-D98B9236258C}">
      <dgm:prSet/>
      <dgm:spPr/>
      <dgm:t>
        <a:bodyPr/>
        <a:lstStyle/>
        <a:p>
          <a:endParaRPr lang="en-US" sz="1800"/>
        </a:p>
      </dgm:t>
    </dgm:pt>
    <dgm:pt modelId="{8DD3A9D8-30D2-47D5-90A7-AAE2F0669764}" type="sibTrans" cxnId="{57F60659-B19F-4289-BDBE-D98B9236258C}">
      <dgm:prSet/>
      <dgm:spPr/>
      <dgm:t>
        <a:bodyPr/>
        <a:lstStyle/>
        <a:p>
          <a:endParaRPr lang="en-US"/>
        </a:p>
      </dgm:t>
    </dgm:pt>
    <dgm:pt modelId="{F57D4733-A938-4023-89CE-26D2621F52E9}">
      <dgm:prSet phldrT="[Tekst]" custT="1"/>
      <dgm:spPr/>
      <dgm:t>
        <a:bodyPr/>
        <a:lstStyle/>
        <a:p>
          <a:r>
            <a:rPr lang="pl-PL" sz="2000" dirty="0" smtClean="0"/>
            <a:t>Uwierzytelnianie osób i urządzeń</a:t>
          </a:r>
          <a:endParaRPr lang="en-US" sz="2000" dirty="0"/>
        </a:p>
      </dgm:t>
    </dgm:pt>
    <dgm:pt modelId="{A557B7E2-F64C-4B7C-AC36-740B7A6B1A40}">
      <dgm:prSet phldrT="[Tekst]" custT="1"/>
      <dgm:spPr/>
      <dgm:t>
        <a:bodyPr/>
        <a:lstStyle/>
        <a:p>
          <a:r>
            <a:rPr lang="pl-PL" sz="2000" dirty="0" smtClean="0"/>
            <a:t>Różne metody EAP</a:t>
          </a:r>
          <a:endParaRPr lang="en-US" sz="2000" dirty="0"/>
        </a:p>
      </dgm:t>
    </dgm:pt>
    <dgm:pt modelId="{9F459721-F5AB-4AB9-8DFB-22BAB3605E41}">
      <dgm:prSet phldrT="[Tekst]" custT="1"/>
      <dgm:spPr/>
      <dgm:t>
        <a:bodyPr/>
        <a:lstStyle/>
        <a:p>
          <a:r>
            <a:rPr lang="pl-PL" sz="2000" dirty="0" smtClean="0"/>
            <a:t>L2</a:t>
          </a:r>
          <a:endParaRPr lang="en-US" sz="2000" dirty="0"/>
        </a:p>
      </dgm:t>
    </dgm:pt>
    <dgm:pt modelId="{39056DDB-7559-4506-ABBE-66232686FB96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Bezpieczeństwo</a:t>
          </a:r>
          <a:endParaRPr lang="en-US" sz="2400" dirty="0">
            <a:solidFill>
              <a:schemeClr val="tx1"/>
            </a:solidFill>
          </a:endParaRPr>
        </a:p>
      </dgm:t>
    </dgm:pt>
    <dgm:pt modelId="{A12ABE9C-705A-42D4-886D-4264A5610348}" type="sibTrans" cxnId="{40499B49-101B-4C84-B122-526A736DA0CF}">
      <dgm:prSet/>
      <dgm:spPr/>
      <dgm:t>
        <a:bodyPr/>
        <a:lstStyle/>
        <a:p>
          <a:endParaRPr lang="en-US"/>
        </a:p>
      </dgm:t>
    </dgm:pt>
    <dgm:pt modelId="{3CDB2EB9-9C0C-4F8C-82CA-7CEA32923DAE}" type="parTrans" cxnId="{40499B49-101B-4C84-B122-526A736DA0CF}">
      <dgm:prSet/>
      <dgm:spPr/>
      <dgm:t>
        <a:bodyPr/>
        <a:lstStyle/>
        <a:p>
          <a:endParaRPr lang="en-US"/>
        </a:p>
      </dgm:t>
    </dgm:pt>
    <dgm:pt modelId="{A40B107B-DA97-4F08-BE0A-82211B66E620}" type="sibTrans" cxnId="{B2BC4E6B-22D2-425B-9C29-1435B373A70D}">
      <dgm:prSet/>
      <dgm:spPr/>
      <dgm:t>
        <a:bodyPr/>
        <a:lstStyle/>
        <a:p>
          <a:endParaRPr lang="en-US"/>
        </a:p>
      </dgm:t>
    </dgm:pt>
    <dgm:pt modelId="{A8AFF85C-C873-4EF3-87A1-5CC1970E6DA8}" type="parTrans" cxnId="{B2BC4E6B-22D2-425B-9C29-1435B373A70D}">
      <dgm:prSet/>
      <dgm:spPr/>
      <dgm:t>
        <a:bodyPr/>
        <a:lstStyle/>
        <a:p>
          <a:endParaRPr lang="en-US" sz="1800"/>
        </a:p>
      </dgm:t>
    </dgm:pt>
    <dgm:pt modelId="{878863BF-CA61-4A86-B34A-3D161C8DF5B3}" type="sibTrans" cxnId="{2E96B228-5F9F-411C-AFAA-837A9F4C45B7}">
      <dgm:prSet/>
      <dgm:spPr/>
      <dgm:t>
        <a:bodyPr/>
        <a:lstStyle/>
        <a:p>
          <a:endParaRPr lang="en-US"/>
        </a:p>
      </dgm:t>
    </dgm:pt>
    <dgm:pt modelId="{4D4072B4-E826-4B5C-B240-9CFA4134F238}" type="parTrans" cxnId="{2E96B228-5F9F-411C-AFAA-837A9F4C45B7}">
      <dgm:prSet/>
      <dgm:spPr/>
      <dgm:t>
        <a:bodyPr/>
        <a:lstStyle/>
        <a:p>
          <a:endParaRPr lang="en-US" sz="1800"/>
        </a:p>
      </dgm:t>
    </dgm:pt>
    <dgm:pt modelId="{8224975B-C2AB-458E-8D05-162AC851E478}" type="sibTrans" cxnId="{17966111-3301-4654-A258-EF04637E688F}">
      <dgm:prSet/>
      <dgm:spPr/>
      <dgm:t>
        <a:bodyPr/>
        <a:lstStyle/>
        <a:p>
          <a:endParaRPr lang="en-US"/>
        </a:p>
      </dgm:t>
    </dgm:pt>
    <dgm:pt modelId="{BFCD8DC6-F0BD-4000-8F8F-2246D95111BD}" type="parTrans" cxnId="{17966111-3301-4654-A258-EF04637E688F}">
      <dgm:prSet/>
      <dgm:spPr/>
      <dgm:t>
        <a:bodyPr/>
        <a:lstStyle/>
        <a:p>
          <a:endParaRPr lang="en-US" sz="1800"/>
        </a:p>
      </dgm:t>
    </dgm:pt>
    <dgm:pt modelId="{2957F80D-BED4-42C3-9F3E-41874FB05070}">
      <dgm:prSet phldrT="[Tekst]" custT="1"/>
      <dgm:spPr/>
      <dgm:t>
        <a:bodyPr/>
        <a:lstStyle/>
        <a:p>
          <a:pPr algn="l"/>
          <a:r>
            <a:rPr lang="pl-PL" sz="2000" dirty="0" smtClean="0"/>
            <a:t>MAC</a:t>
          </a:r>
          <a:endParaRPr lang="en-US" sz="2000" dirty="0"/>
        </a:p>
      </dgm:t>
    </dgm:pt>
    <dgm:pt modelId="{1879B58D-4E9F-4899-898A-C71C7DA6FB07}" type="parTrans" cxnId="{7F8FF6C7-8B8B-4D56-8847-B2879CC2EA51}">
      <dgm:prSet/>
      <dgm:spPr/>
    </dgm:pt>
    <dgm:pt modelId="{81BB9429-0E0D-4A6B-9A5A-B5D8152995A4}" type="sibTrans" cxnId="{7F8FF6C7-8B8B-4D56-8847-B2879CC2EA51}">
      <dgm:prSet/>
      <dgm:spPr/>
    </dgm:pt>
    <dgm:pt modelId="{961B54D3-1C2A-4001-9041-50C84CC91822}">
      <dgm:prSet phldrT="[Tekst]" custT="1"/>
      <dgm:spPr/>
      <dgm:t>
        <a:bodyPr/>
        <a:lstStyle/>
        <a:p>
          <a:pPr algn="l"/>
          <a:r>
            <a:rPr lang="pl-PL" sz="2000" dirty="0" smtClean="0"/>
            <a:t> PORT</a:t>
          </a:r>
          <a:endParaRPr lang="en-US" sz="2000" dirty="0"/>
        </a:p>
      </dgm:t>
    </dgm:pt>
    <dgm:pt modelId="{7D1EB8F3-41EB-4D6B-AE51-F64EFF68C551}" type="parTrans" cxnId="{E2BF41FD-FAD4-4DB5-94F7-42D8F797FAF4}">
      <dgm:prSet/>
      <dgm:spPr/>
    </dgm:pt>
    <dgm:pt modelId="{B84BB676-2617-4B7E-A4A9-939877FC542E}" type="sibTrans" cxnId="{E2BF41FD-FAD4-4DB5-94F7-42D8F797FAF4}">
      <dgm:prSet/>
      <dgm:spPr/>
    </dgm:pt>
    <dgm:pt modelId="{574DB521-2F50-4783-B69C-9C7EBC9CB387}">
      <dgm:prSet phldrT="[Tekst]" custT="1"/>
      <dgm:spPr/>
      <dgm:t>
        <a:bodyPr/>
        <a:lstStyle/>
        <a:p>
          <a:pPr algn="l"/>
          <a:r>
            <a:rPr lang="pl-PL" sz="2000" dirty="0" smtClean="0"/>
            <a:t> SWITCH</a:t>
          </a:r>
          <a:endParaRPr lang="en-US" sz="2000" dirty="0"/>
        </a:p>
      </dgm:t>
    </dgm:pt>
    <dgm:pt modelId="{A4C91E03-23FD-4BB4-A739-5EEDA0C8D6B3}" type="parTrans" cxnId="{658BFB26-DBE5-41A5-B850-126630F3F119}">
      <dgm:prSet/>
      <dgm:spPr/>
    </dgm:pt>
    <dgm:pt modelId="{F54C952F-285D-4A07-B034-A616495C58F2}" type="sibTrans" cxnId="{658BFB26-DBE5-41A5-B850-126630F3F119}">
      <dgm:prSet/>
      <dgm:spPr/>
    </dgm:pt>
    <dgm:pt modelId="{1C9F405B-9448-4054-9259-594319910228}">
      <dgm:prSet phldrT="[Tekst]" custT="1"/>
      <dgm:spPr/>
      <dgm:t>
        <a:bodyPr/>
        <a:lstStyle/>
        <a:p>
          <a:pPr algn="l"/>
          <a:r>
            <a:rPr lang="pl-PL" sz="2000" dirty="0" smtClean="0"/>
            <a:t> UID</a:t>
          </a:r>
          <a:endParaRPr lang="en-US" sz="2000" dirty="0"/>
        </a:p>
      </dgm:t>
    </dgm:pt>
    <dgm:pt modelId="{ECE97892-F4EC-4A13-AB37-CF422E01D2F7}" type="parTrans" cxnId="{69664803-4C84-473D-9D1B-4E1626D8C4CC}">
      <dgm:prSet/>
      <dgm:spPr/>
    </dgm:pt>
    <dgm:pt modelId="{EDF5A47A-E5B9-461E-96B0-B5EA7A8464BB}" type="sibTrans" cxnId="{69664803-4C84-473D-9D1B-4E1626D8C4CC}">
      <dgm:prSet/>
      <dgm:spPr/>
    </dgm:pt>
    <dgm:pt modelId="{C688342E-6D4A-438D-9E3F-4BD7AFBACA6E}" type="pres">
      <dgm:prSet presAssocID="{9239EC98-552D-42E1-9A95-5518839599E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B16C491-ED27-467F-9361-A74D4C7976BF}" type="pres">
      <dgm:prSet presAssocID="{39056DDB-7559-4506-ABBE-66232686FB96}" presName="parentLin" presStyleCnt="0"/>
      <dgm:spPr/>
      <dgm:t>
        <a:bodyPr/>
        <a:lstStyle/>
        <a:p>
          <a:endParaRPr lang="pl-PL"/>
        </a:p>
      </dgm:t>
    </dgm:pt>
    <dgm:pt modelId="{F9E28594-C88A-4C83-AB09-3397DC19C04D}" type="pres">
      <dgm:prSet presAssocID="{39056DDB-7559-4506-ABBE-66232686FB96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5700057B-BA04-4595-8203-CEED2CB7FFAD}" type="pres">
      <dgm:prSet presAssocID="{39056DDB-7559-4506-ABBE-66232686FB9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099C45D-2911-4FBE-A484-D95452AA2C7B}" type="pres">
      <dgm:prSet presAssocID="{39056DDB-7559-4506-ABBE-66232686FB96}" presName="negativeSpace" presStyleCnt="0"/>
      <dgm:spPr/>
      <dgm:t>
        <a:bodyPr/>
        <a:lstStyle/>
        <a:p>
          <a:endParaRPr lang="pl-PL"/>
        </a:p>
      </dgm:t>
    </dgm:pt>
    <dgm:pt modelId="{34CA7626-D556-4E48-9C2D-6F2C5E99E5BB}" type="pres">
      <dgm:prSet presAssocID="{39056DDB-7559-4506-ABBE-66232686FB96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8E63747-0EB8-48B4-9D54-82D276274C39}" type="pres">
      <dgm:prSet presAssocID="{A12ABE9C-705A-42D4-886D-4264A5610348}" presName="spaceBetweenRectangles" presStyleCnt="0"/>
      <dgm:spPr/>
      <dgm:t>
        <a:bodyPr/>
        <a:lstStyle/>
        <a:p>
          <a:endParaRPr lang="pl-PL"/>
        </a:p>
      </dgm:t>
    </dgm:pt>
    <dgm:pt modelId="{26601C0D-B234-4F5A-A554-DFDBA587CAAA}" type="pres">
      <dgm:prSet presAssocID="{DE7F4D0D-9990-4078-B8C9-AF2FE3EB98C5}" presName="parentLin" presStyleCnt="0"/>
      <dgm:spPr/>
      <dgm:t>
        <a:bodyPr/>
        <a:lstStyle/>
        <a:p>
          <a:endParaRPr lang="pl-PL"/>
        </a:p>
      </dgm:t>
    </dgm:pt>
    <dgm:pt modelId="{8B3BC628-05F4-467C-A109-609CC20C5F3C}" type="pres">
      <dgm:prSet presAssocID="{DE7F4D0D-9990-4078-B8C9-AF2FE3EB98C5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E4453E1C-1D03-4927-AB59-004E1253BE56}" type="pres">
      <dgm:prSet presAssocID="{DE7F4D0D-9990-4078-B8C9-AF2FE3EB98C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051C9C-5BBC-4B45-8B83-78010599B499}" type="pres">
      <dgm:prSet presAssocID="{DE7F4D0D-9990-4078-B8C9-AF2FE3EB98C5}" presName="negativeSpace" presStyleCnt="0"/>
      <dgm:spPr/>
      <dgm:t>
        <a:bodyPr/>
        <a:lstStyle/>
        <a:p>
          <a:endParaRPr lang="pl-PL"/>
        </a:p>
      </dgm:t>
    </dgm:pt>
    <dgm:pt modelId="{BAC47E4D-84B5-4F32-A97D-950A8964538E}" type="pres">
      <dgm:prSet presAssocID="{DE7F4D0D-9990-4078-B8C9-AF2FE3EB98C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22320F-8C43-4929-A554-70012A46C4BC}" type="pres">
      <dgm:prSet presAssocID="{26DE014E-46FE-4357-811D-07FB897ECDB9}" presName="spaceBetweenRectangles" presStyleCnt="0"/>
      <dgm:spPr/>
      <dgm:t>
        <a:bodyPr/>
        <a:lstStyle/>
        <a:p>
          <a:endParaRPr lang="pl-PL"/>
        </a:p>
      </dgm:t>
    </dgm:pt>
    <dgm:pt modelId="{2C0DD5FB-5D82-4E6F-B62C-183C2B8E6944}" type="pres">
      <dgm:prSet presAssocID="{C4AB7A45-F26A-400E-89F9-A8E50AF849EC}" presName="parentLin" presStyleCnt="0"/>
      <dgm:spPr/>
      <dgm:t>
        <a:bodyPr/>
        <a:lstStyle/>
        <a:p>
          <a:endParaRPr lang="pl-PL"/>
        </a:p>
      </dgm:t>
    </dgm:pt>
    <dgm:pt modelId="{6315A380-85AB-41B7-A141-26A8CA633592}" type="pres">
      <dgm:prSet presAssocID="{C4AB7A45-F26A-400E-89F9-A8E50AF849EC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2BA21802-DA00-4361-B731-4FDCBD675D92}" type="pres">
      <dgm:prSet presAssocID="{C4AB7A45-F26A-400E-89F9-A8E50AF849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790190-D200-4973-9090-A978B77C7EDF}" type="pres">
      <dgm:prSet presAssocID="{C4AB7A45-F26A-400E-89F9-A8E50AF849EC}" presName="negativeSpace" presStyleCnt="0"/>
      <dgm:spPr/>
      <dgm:t>
        <a:bodyPr/>
        <a:lstStyle/>
        <a:p>
          <a:endParaRPr lang="pl-PL"/>
        </a:p>
      </dgm:t>
    </dgm:pt>
    <dgm:pt modelId="{2DE50843-67D5-4D7B-BDB5-917D88CBC9F5}" type="pres">
      <dgm:prSet presAssocID="{C4AB7A45-F26A-400E-89F9-A8E50AF849E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10C95E6-DBC3-4614-B1BD-B77E3A0418B4}" srcId="{9239EC98-552D-42E1-9A95-5518839599ED}" destId="{C4AB7A45-F26A-400E-89F9-A8E50AF849EC}" srcOrd="2" destOrd="0" parTransId="{0EDACBEC-9AE8-423F-8D33-04A5549C0DB0}" sibTransId="{A8522C1C-7E58-4275-AC12-9D30B705BCC3}"/>
    <dgm:cxn modelId="{E2BF41FD-FAD4-4DB5-94F7-42D8F797FAF4}" srcId="{DE7F4D0D-9990-4078-B8C9-AF2FE3EB98C5}" destId="{961B54D3-1C2A-4001-9041-50C84CC91822}" srcOrd="2" destOrd="0" parTransId="{7D1EB8F3-41EB-4D6B-AE51-F64EFF68C551}" sibTransId="{B84BB676-2617-4B7E-A4A9-939877FC542E}"/>
    <dgm:cxn modelId="{F416A1CD-17BD-435D-AF3D-511C3480BA5D}" type="presOf" srcId="{C4AB7A45-F26A-400E-89F9-A8E50AF849EC}" destId="{6315A380-85AB-41B7-A141-26A8CA633592}" srcOrd="0" destOrd="0" presId="urn:microsoft.com/office/officeart/2005/8/layout/list1"/>
    <dgm:cxn modelId="{D34A3778-C17E-4B5E-8BB8-A86A1E0A6609}" type="presOf" srcId="{1C9F405B-9448-4054-9259-594319910228}" destId="{BAC47E4D-84B5-4F32-A97D-950A8964538E}" srcOrd="0" destOrd="4" presId="urn:microsoft.com/office/officeart/2005/8/layout/list1"/>
    <dgm:cxn modelId="{2E96B228-5F9F-411C-AFAA-837A9F4C45B7}" srcId="{39056DDB-7559-4506-ABBE-66232686FB96}" destId="{A557B7E2-F64C-4B7C-AC36-740B7A6B1A40}" srcOrd="1" destOrd="0" parTransId="{4D4072B4-E826-4B5C-B240-9CFA4134F238}" sibTransId="{878863BF-CA61-4A86-B34A-3D161C8DF5B3}"/>
    <dgm:cxn modelId="{7F8FF6C7-8B8B-4D56-8847-B2879CC2EA51}" srcId="{DE7F4D0D-9990-4078-B8C9-AF2FE3EB98C5}" destId="{2957F80D-BED4-42C3-9F3E-41874FB05070}" srcOrd="1" destOrd="0" parTransId="{1879B58D-4E9F-4899-898A-C71C7DA6FB07}" sibTransId="{81BB9429-0E0D-4A6B-9A5A-B5D8152995A4}"/>
    <dgm:cxn modelId="{F76D0CAA-AEF1-400A-8785-7FF5691DE8CF}" type="presOf" srcId="{C4AB7A45-F26A-400E-89F9-A8E50AF849EC}" destId="{2BA21802-DA00-4361-B731-4FDCBD675D92}" srcOrd="1" destOrd="0" presId="urn:microsoft.com/office/officeart/2005/8/layout/list1"/>
    <dgm:cxn modelId="{1EB0ECEE-1FD8-4386-BAD9-67205425F64F}" type="presOf" srcId="{961B54D3-1C2A-4001-9041-50C84CC91822}" destId="{BAC47E4D-84B5-4F32-A97D-950A8964538E}" srcOrd="0" destOrd="2" presId="urn:microsoft.com/office/officeart/2005/8/layout/list1"/>
    <dgm:cxn modelId="{458A8EAD-BA40-4962-8332-82482D3BF8FD}" type="presOf" srcId="{2957F80D-BED4-42C3-9F3E-41874FB05070}" destId="{BAC47E4D-84B5-4F32-A97D-950A8964538E}" srcOrd="0" destOrd="1" presId="urn:microsoft.com/office/officeart/2005/8/layout/list1"/>
    <dgm:cxn modelId="{69664803-4C84-473D-9D1B-4E1626D8C4CC}" srcId="{DE7F4D0D-9990-4078-B8C9-AF2FE3EB98C5}" destId="{1C9F405B-9448-4054-9259-594319910228}" srcOrd="4" destOrd="0" parTransId="{ECE97892-F4EC-4A13-AB37-CF422E01D2F7}" sibTransId="{EDF5A47A-E5B9-461E-96B0-B5EA7A8464BB}"/>
    <dgm:cxn modelId="{A5ED4D09-11EE-4309-902D-F985B50E6B98}" type="presOf" srcId="{A557B7E2-F64C-4B7C-AC36-740B7A6B1A40}" destId="{34CA7626-D556-4E48-9C2D-6F2C5E99E5BB}" srcOrd="0" destOrd="1" presId="urn:microsoft.com/office/officeart/2005/8/layout/list1"/>
    <dgm:cxn modelId="{57F60659-B19F-4289-BDBE-D98B9236258C}" srcId="{C4AB7A45-F26A-400E-89F9-A8E50AF849EC}" destId="{BAC2A5AA-5CB5-42C8-9E87-16DC65AAB9C7}" srcOrd="0" destOrd="0" parTransId="{F0EE8F40-FAC9-4BFD-9B20-479FF02AE01F}" sibTransId="{8DD3A9D8-30D2-47D5-90A7-AAE2F0669764}"/>
    <dgm:cxn modelId="{7128BDEF-A61C-4D49-9FC9-BE1D72321A47}" type="presOf" srcId="{F57D4733-A938-4023-89CE-26D2621F52E9}" destId="{34CA7626-D556-4E48-9C2D-6F2C5E99E5BB}" srcOrd="0" destOrd="2" presId="urn:microsoft.com/office/officeart/2005/8/layout/list1"/>
    <dgm:cxn modelId="{658BFB26-DBE5-41A5-B850-126630F3F119}" srcId="{DE7F4D0D-9990-4078-B8C9-AF2FE3EB98C5}" destId="{574DB521-2F50-4783-B69C-9C7EBC9CB387}" srcOrd="3" destOrd="0" parTransId="{A4C91E03-23FD-4BB4-A739-5EEDA0C8D6B3}" sibTransId="{F54C952F-285D-4A07-B034-A616495C58F2}"/>
    <dgm:cxn modelId="{40499B49-101B-4C84-B122-526A736DA0CF}" srcId="{9239EC98-552D-42E1-9A95-5518839599ED}" destId="{39056DDB-7559-4506-ABBE-66232686FB96}" srcOrd="0" destOrd="0" parTransId="{3CDB2EB9-9C0C-4F8C-82CA-7CEA32923DAE}" sibTransId="{A12ABE9C-705A-42D4-886D-4264A5610348}"/>
    <dgm:cxn modelId="{B2BC4E6B-22D2-425B-9C29-1435B373A70D}" srcId="{39056DDB-7559-4506-ABBE-66232686FB96}" destId="{F57D4733-A938-4023-89CE-26D2621F52E9}" srcOrd="2" destOrd="0" parTransId="{A8AFF85C-C873-4EF3-87A1-5CC1970E6DA8}" sibTransId="{A40B107B-DA97-4F08-BE0A-82211B66E620}"/>
    <dgm:cxn modelId="{5655DDCA-BECA-4132-86C8-394B08BDA686}" type="presOf" srcId="{574DB521-2F50-4783-B69C-9C7EBC9CB387}" destId="{BAC47E4D-84B5-4F32-A97D-950A8964538E}" srcOrd="0" destOrd="3" presId="urn:microsoft.com/office/officeart/2005/8/layout/list1"/>
    <dgm:cxn modelId="{0CA2E741-0461-48E9-87F4-E24F0ED171CF}" type="presOf" srcId="{92684DD9-A7AB-4065-98D7-49D25474CB22}" destId="{BAC47E4D-84B5-4F32-A97D-950A8964538E}" srcOrd="0" destOrd="0" presId="urn:microsoft.com/office/officeart/2005/8/layout/list1"/>
    <dgm:cxn modelId="{428BB8D0-B956-42AE-9A48-976BE116AD15}" type="presOf" srcId="{DE7F4D0D-9990-4078-B8C9-AF2FE3EB98C5}" destId="{E4453E1C-1D03-4927-AB59-004E1253BE56}" srcOrd="1" destOrd="0" presId="urn:microsoft.com/office/officeart/2005/8/layout/list1"/>
    <dgm:cxn modelId="{2357D5A3-EAF8-41DF-BFAA-4928212F8CD4}" type="presOf" srcId="{DE7F4D0D-9990-4078-B8C9-AF2FE3EB98C5}" destId="{8B3BC628-05F4-467C-A109-609CC20C5F3C}" srcOrd="0" destOrd="0" presId="urn:microsoft.com/office/officeart/2005/8/layout/list1"/>
    <dgm:cxn modelId="{AE3B5066-E616-44E4-A51E-282532ACA996}" type="presOf" srcId="{9239EC98-552D-42E1-9A95-5518839599ED}" destId="{C688342E-6D4A-438D-9E3F-4BD7AFBACA6E}" srcOrd="0" destOrd="0" presId="urn:microsoft.com/office/officeart/2005/8/layout/list1"/>
    <dgm:cxn modelId="{56F66023-B6AD-4C40-BC04-AEA2DEF3EB80}" srcId="{DE7F4D0D-9990-4078-B8C9-AF2FE3EB98C5}" destId="{92684DD9-A7AB-4065-98D7-49D25474CB22}" srcOrd="0" destOrd="0" parTransId="{17067AEE-97C3-444E-9254-96EFA69C48B0}" sibTransId="{D86C39B7-CD8E-42EE-9DA6-429E4470001F}"/>
    <dgm:cxn modelId="{C2123092-5BBC-4F88-973D-583DF270FA77}" type="presOf" srcId="{39056DDB-7559-4506-ABBE-66232686FB96}" destId="{5700057B-BA04-4595-8203-CEED2CB7FFAD}" srcOrd="1" destOrd="0" presId="urn:microsoft.com/office/officeart/2005/8/layout/list1"/>
    <dgm:cxn modelId="{17966111-3301-4654-A258-EF04637E688F}" srcId="{39056DDB-7559-4506-ABBE-66232686FB96}" destId="{9F459721-F5AB-4AB9-8DFB-22BAB3605E41}" srcOrd="0" destOrd="0" parTransId="{BFCD8DC6-F0BD-4000-8F8F-2246D95111BD}" sibTransId="{8224975B-C2AB-458E-8D05-162AC851E478}"/>
    <dgm:cxn modelId="{503935C2-A64B-43C7-A91F-9505BF130406}" type="presOf" srcId="{39056DDB-7559-4506-ABBE-66232686FB96}" destId="{F9E28594-C88A-4C83-AB09-3397DC19C04D}" srcOrd="0" destOrd="0" presId="urn:microsoft.com/office/officeart/2005/8/layout/list1"/>
    <dgm:cxn modelId="{CF92D3E4-3BFC-4632-B788-293B63014D5B}" type="presOf" srcId="{9F459721-F5AB-4AB9-8DFB-22BAB3605E41}" destId="{34CA7626-D556-4E48-9C2D-6F2C5E99E5BB}" srcOrd="0" destOrd="0" presId="urn:microsoft.com/office/officeart/2005/8/layout/list1"/>
    <dgm:cxn modelId="{CCB109B6-66FA-48D2-95D0-392A176A4164}" srcId="{9239EC98-552D-42E1-9A95-5518839599ED}" destId="{DE7F4D0D-9990-4078-B8C9-AF2FE3EB98C5}" srcOrd="1" destOrd="0" parTransId="{3B61023F-236C-437F-911A-BBC51556FE38}" sibTransId="{26DE014E-46FE-4357-811D-07FB897ECDB9}"/>
    <dgm:cxn modelId="{45A1C960-B263-46E0-819F-9A528662429E}" type="presOf" srcId="{BAC2A5AA-5CB5-42C8-9E87-16DC65AAB9C7}" destId="{2DE50843-67D5-4D7B-BDB5-917D88CBC9F5}" srcOrd="0" destOrd="0" presId="urn:microsoft.com/office/officeart/2005/8/layout/list1"/>
    <dgm:cxn modelId="{6CD3163C-665B-46BB-AA6F-C3BF15A26D00}" type="presParOf" srcId="{C688342E-6D4A-438D-9E3F-4BD7AFBACA6E}" destId="{FB16C491-ED27-467F-9361-A74D4C7976BF}" srcOrd="0" destOrd="0" presId="urn:microsoft.com/office/officeart/2005/8/layout/list1"/>
    <dgm:cxn modelId="{CB03115D-4A75-476D-8E1D-4F8FE25BDAC1}" type="presParOf" srcId="{FB16C491-ED27-467F-9361-A74D4C7976BF}" destId="{F9E28594-C88A-4C83-AB09-3397DC19C04D}" srcOrd="0" destOrd="0" presId="urn:microsoft.com/office/officeart/2005/8/layout/list1"/>
    <dgm:cxn modelId="{E6D50052-A797-4008-A0B5-4E9D04AE616A}" type="presParOf" srcId="{FB16C491-ED27-467F-9361-A74D4C7976BF}" destId="{5700057B-BA04-4595-8203-CEED2CB7FFAD}" srcOrd="1" destOrd="0" presId="urn:microsoft.com/office/officeart/2005/8/layout/list1"/>
    <dgm:cxn modelId="{6DF51AFD-BCAD-4792-9BDC-965C866A1226}" type="presParOf" srcId="{C688342E-6D4A-438D-9E3F-4BD7AFBACA6E}" destId="{3099C45D-2911-4FBE-A484-D95452AA2C7B}" srcOrd="1" destOrd="0" presId="urn:microsoft.com/office/officeart/2005/8/layout/list1"/>
    <dgm:cxn modelId="{D5678E02-5C50-4004-B1FB-2F2B02B781FC}" type="presParOf" srcId="{C688342E-6D4A-438D-9E3F-4BD7AFBACA6E}" destId="{34CA7626-D556-4E48-9C2D-6F2C5E99E5BB}" srcOrd="2" destOrd="0" presId="urn:microsoft.com/office/officeart/2005/8/layout/list1"/>
    <dgm:cxn modelId="{8DE20595-6848-42DE-8436-C9CCA7AE7C68}" type="presParOf" srcId="{C688342E-6D4A-438D-9E3F-4BD7AFBACA6E}" destId="{A8E63747-0EB8-48B4-9D54-82D276274C39}" srcOrd="3" destOrd="0" presId="urn:microsoft.com/office/officeart/2005/8/layout/list1"/>
    <dgm:cxn modelId="{E4C5E590-D2B3-4679-8F88-B2103F0D4970}" type="presParOf" srcId="{C688342E-6D4A-438D-9E3F-4BD7AFBACA6E}" destId="{26601C0D-B234-4F5A-A554-DFDBA587CAAA}" srcOrd="4" destOrd="0" presId="urn:microsoft.com/office/officeart/2005/8/layout/list1"/>
    <dgm:cxn modelId="{A5C09AE4-5D7E-4D22-A89E-A1D1C0C9C030}" type="presParOf" srcId="{26601C0D-B234-4F5A-A554-DFDBA587CAAA}" destId="{8B3BC628-05F4-467C-A109-609CC20C5F3C}" srcOrd="0" destOrd="0" presId="urn:microsoft.com/office/officeart/2005/8/layout/list1"/>
    <dgm:cxn modelId="{AC7AF3D6-E4D4-4D02-ABCA-BD52ADBE79FF}" type="presParOf" srcId="{26601C0D-B234-4F5A-A554-DFDBA587CAAA}" destId="{E4453E1C-1D03-4927-AB59-004E1253BE56}" srcOrd="1" destOrd="0" presId="urn:microsoft.com/office/officeart/2005/8/layout/list1"/>
    <dgm:cxn modelId="{A757D3BC-F7DC-4FE2-B33D-50A6188D4E48}" type="presParOf" srcId="{C688342E-6D4A-438D-9E3F-4BD7AFBACA6E}" destId="{56051C9C-5BBC-4B45-8B83-78010599B499}" srcOrd="5" destOrd="0" presId="urn:microsoft.com/office/officeart/2005/8/layout/list1"/>
    <dgm:cxn modelId="{7D004E3A-3359-4A65-9119-445C1B49D362}" type="presParOf" srcId="{C688342E-6D4A-438D-9E3F-4BD7AFBACA6E}" destId="{BAC47E4D-84B5-4F32-A97D-950A8964538E}" srcOrd="6" destOrd="0" presId="urn:microsoft.com/office/officeart/2005/8/layout/list1"/>
    <dgm:cxn modelId="{0AC1BDAA-E202-466C-9700-FE74449C9EED}" type="presParOf" srcId="{C688342E-6D4A-438D-9E3F-4BD7AFBACA6E}" destId="{D922320F-8C43-4929-A554-70012A46C4BC}" srcOrd="7" destOrd="0" presId="urn:microsoft.com/office/officeart/2005/8/layout/list1"/>
    <dgm:cxn modelId="{C678349A-FE9E-4490-8885-E249E2DA6B07}" type="presParOf" srcId="{C688342E-6D4A-438D-9E3F-4BD7AFBACA6E}" destId="{2C0DD5FB-5D82-4E6F-B62C-183C2B8E6944}" srcOrd="8" destOrd="0" presId="urn:microsoft.com/office/officeart/2005/8/layout/list1"/>
    <dgm:cxn modelId="{D7833882-E256-4CE5-906D-FB19466A5D4A}" type="presParOf" srcId="{2C0DD5FB-5D82-4E6F-B62C-183C2B8E6944}" destId="{6315A380-85AB-41B7-A141-26A8CA633592}" srcOrd="0" destOrd="0" presId="urn:microsoft.com/office/officeart/2005/8/layout/list1"/>
    <dgm:cxn modelId="{193DDEE3-AD1D-4D8C-9DC9-C6CF7EB57D25}" type="presParOf" srcId="{2C0DD5FB-5D82-4E6F-B62C-183C2B8E6944}" destId="{2BA21802-DA00-4361-B731-4FDCBD675D92}" srcOrd="1" destOrd="0" presId="urn:microsoft.com/office/officeart/2005/8/layout/list1"/>
    <dgm:cxn modelId="{52E7F5B5-981A-410A-8AE1-E60A7E984568}" type="presParOf" srcId="{C688342E-6D4A-438D-9E3F-4BD7AFBACA6E}" destId="{A3790190-D200-4973-9090-A978B77C7EDF}" srcOrd="9" destOrd="0" presId="urn:microsoft.com/office/officeart/2005/8/layout/list1"/>
    <dgm:cxn modelId="{FC832091-56AB-4A95-9659-96330981B8F2}" type="presParOf" srcId="{C688342E-6D4A-438D-9E3F-4BD7AFBACA6E}" destId="{2DE50843-67D5-4D7B-BDB5-917D88CBC9F5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E00F5C0-9B78-4786-BC2D-5CA2905BE2FE}" type="doc">
      <dgm:prSet loTypeId="urn:microsoft.com/office/officeart/2005/8/layout/list1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10207D54-7521-4DA4-AF1C-3C26F4751816}">
      <dgm:prSet phldrT="[Tekst]" custT="1"/>
      <dgm:spPr/>
      <dgm:t>
        <a:bodyPr/>
        <a:lstStyle/>
        <a:p>
          <a:r>
            <a:rPr lang="pl-PL" sz="20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Niedostępność serwera uwierzytelniającego</a:t>
          </a:r>
          <a:endParaRPr lang="en-US" sz="20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749ACB2-AA1B-4CA5-884A-1625CE922C7A}" type="parTrans" cxnId="{F0230169-F893-487B-B4E8-7894EBB6C4BA}">
      <dgm:prSet/>
      <dgm:spPr/>
      <dgm:t>
        <a:bodyPr/>
        <a:lstStyle/>
        <a:p>
          <a:endParaRPr lang="en-US" sz="1800" b="0">
            <a:latin typeface="Arial" pitchFamily="34" charset="0"/>
            <a:cs typeface="Arial" pitchFamily="34" charset="0"/>
          </a:endParaRPr>
        </a:p>
      </dgm:t>
    </dgm:pt>
    <dgm:pt modelId="{E3C04319-F5B5-4376-847F-73AFB26E52FC}" type="sibTrans" cxnId="{F0230169-F893-487B-B4E8-7894EBB6C4BA}">
      <dgm:prSet/>
      <dgm:spPr/>
      <dgm:t>
        <a:bodyPr/>
        <a:lstStyle/>
        <a:p>
          <a:endParaRPr lang="en-US" sz="1800" b="0">
            <a:latin typeface="Arial" pitchFamily="34" charset="0"/>
            <a:cs typeface="Arial" pitchFamily="34" charset="0"/>
          </a:endParaRPr>
        </a:p>
      </dgm:t>
    </dgm:pt>
    <dgm:pt modelId="{CB40937D-AA0E-4B23-B521-3A3F166B94CD}">
      <dgm:prSet custT="1"/>
      <dgm:spPr/>
      <dgm:t>
        <a:bodyPr/>
        <a:lstStyle/>
        <a:p>
          <a:r>
            <a:rPr lang="pl-PL" sz="20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Nie jest w stanie chronić przed „zaufanym” atakującym</a:t>
          </a:r>
        </a:p>
      </dgm:t>
    </dgm:pt>
    <dgm:pt modelId="{FDA381A9-A8E0-4F8A-BDA4-91741FC9B0EA}" type="parTrans" cxnId="{267EC6B2-9202-4BCB-81C8-789D2BF883C5}">
      <dgm:prSet/>
      <dgm:spPr/>
      <dgm:t>
        <a:bodyPr/>
        <a:lstStyle/>
        <a:p>
          <a:endParaRPr lang="en-US" sz="1800" b="0">
            <a:latin typeface="Arial" pitchFamily="34" charset="0"/>
            <a:cs typeface="Arial" pitchFamily="34" charset="0"/>
          </a:endParaRPr>
        </a:p>
      </dgm:t>
    </dgm:pt>
    <dgm:pt modelId="{BC2E8E5D-36A9-40C3-B36B-C4A1BE15350D}" type="sibTrans" cxnId="{267EC6B2-9202-4BCB-81C8-789D2BF883C5}">
      <dgm:prSet/>
      <dgm:spPr/>
      <dgm:t>
        <a:bodyPr/>
        <a:lstStyle/>
        <a:p>
          <a:endParaRPr lang="en-US" sz="1800" b="0">
            <a:latin typeface="Arial" pitchFamily="34" charset="0"/>
            <a:cs typeface="Arial" pitchFamily="34" charset="0"/>
          </a:endParaRPr>
        </a:p>
      </dgm:t>
    </dgm:pt>
    <dgm:pt modelId="{A52F0BDF-32BF-48F1-8F68-3F520ECCCEE3}">
      <dgm:prSet custT="1"/>
      <dgm:spPr/>
      <dgm:t>
        <a:bodyPr/>
        <a:lstStyle/>
        <a:p>
          <a:r>
            <a:rPr lang="pl-PL" sz="20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Urządzenia nie wspierające 802.1X</a:t>
          </a:r>
        </a:p>
      </dgm:t>
    </dgm:pt>
    <dgm:pt modelId="{6253BE5A-55F0-492A-A8C2-6726D979D548}" type="parTrans" cxnId="{DB1328C0-24D8-4449-B451-192E73A833CF}">
      <dgm:prSet/>
      <dgm:spPr/>
      <dgm:t>
        <a:bodyPr/>
        <a:lstStyle/>
        <a:p>
          <a:endParaRPr lang="en-US" sz="1800" b="0">
            <a:latin typeface="Arial" pitchFamily="34" charset="0"/>
            <a:cs typeface="Arial" pitchFamily="34" charset="0"/>
          </a:endParaRPr>
        </a:p>
      </dgm:t>
    </dgm:pt>
    <dgm:pt modelId="{92FA1543-8283-4DC8-9906-94AFE4A4A24C}" type="sibTrans" cxnId="{DB1328C0-24D8-4449-B451-192E73A833CF}">
      <dgm:prSet/>
      <dgm:spPr/>
      <dgm:t>
        <a:bodyPr/>
        <a:lstStyle/>
        <a:p>
          <a:endParaRPr lang="en-US" sz="1800" b="0">
            <a:latin typeface="Arial" pitchFamily="34" charset="0"/>
            <a:cs typeface="Arial" pitchFamily="34" charset="0"/>
          </a:endParaRPr>
        </a:p>
      </dgm:t>
    </dgm:pt>
    <dgm:pt modelId="{FFF1CB20-3892-45B4-82B0-1A2D62D572D3}">
      <dgm:prSet phldrT="[Tekst]" custT="1"/>
      <dgm:spPr/>
      <dgm:t>
        <a:bodyPr/>
        <a:lstStyle/>
        <a:p>
          <a:r>
            <a:rPr lang="pl-PL" sz="2000" b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Infrastruktura </a:t>
          </a:r>
          <a:r>
            <a:rPr lang="pl-PL" sz="20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może być dużo </a:t>
          </a:r>
          <a:r>
            <a:rPr lang="pl-PL" sz="2000" b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bardziej złożona</a:t>
          </a:r>
          <a:endParaRPr lang="en-US" sz="20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6334AB8-565A-45DE-B288-1F60EA9C1A02}" type="parTrans" cxnId="{04E2266E-05DB-4B73-8708-B335ECC3FA84}">
      <dgm:prSet/>
      <dgm:spPr/>
    </dgm:pt>
    <dgm:pt modelId="{17199A79-A77A-4A15-905E-37095113C215}" type="sibTrans" cxnId="{04E2266E-05DB-4B73-8708-B335ECC3FA84}">
      <dgm:prSet/>
      <dgm:spPr/>
    </dgm:pt>
    <dgm:pt modelId="{E854BE32-22BF-4CA5-BC15-2919F1CDAC84}" type="pres">
      <dgm:prSet presAssocID="{7E00F5C0-9B78-4786-BC2D-5CA2905BE2F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C21DEAD-9B37-42DB-8E5A-1C2577C040BF}" type="pres">
      <dgm:prSet presAssocID="{10207D54-7521-4DA4-AF1C-3C26F4751816}" presName="parentLin" presStyleCnt="0"/>
      <dgm:spPr/>
      <dgm:t>
        <a:bodyPr/>
        <a:lstStyle/>
        <a:p>
          <a:endParaRPr lang="pl-PL"/>
        </a:p>
      </dgm:t>
    </dgm:pt>
    <dgm:pt modelId="{47A84327-C34C-46D0-85DD-B712E202A5CC}" type="pres">
      <dgm:prSet presAssocID="{10207D54-7521-4DA4-AF1C-3C26F4751816}" presName="parentLeftMargin" presStyleLbl="node1" presStyleIdx="0" presStyleCnt="4"/>
      <dgm:spPr/>
      <dgm:t>
        <a:bodyPr/>
        <a:lstStyle/>
        <a:p>
          <a:endParaRPr lang="pl-PL"/>
        </a:p>
      </dgm:t>
    </dgm:pt>
    <dgm:pt modelId="{8E8E54E6-2C3D-474E-933B-359360D15EED}" type="pres">
      <dgm:prSet presAssocID="{10207D54-7521-4DA4-AF1C-3C26F475181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29854AE-AF31-42B4-BBFD-6A8C618447A6}" type="pres">
      <dgm:prSet presAssocID="{10207D54-7521-4DA4-AF1C-3C26F4751816}" presName="negativeSpace" presStyleCnt="0"/>
      <dgm:spPr/>
      <dgm:t>
        <a:bodyPr/>
        <a:lstStyle/>
        <a:p>
          <a:endParaRPr lang="pl-PL"/>
        </a:p>
      </dgm:t>
    </dgm:pt>
    <dgm:pt modelId="{DACD91FD-309D-4900-802A-D80720B3CC3A}" type="pres">
      <dgm:prSet presAssocID="{10207D54-7521-4DA4-AF1C-3C26F4751816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390DD5-C228-4657-BB1B-503A0AA6EFE7}" type="pres">
      <dgm:prSet presAssocID="{E3C04319-F5B5-4376-847F-73AFB26E52FC}" presName="spaceBetweenRectangles" presStyleCnt="0"/>
      <dgm:spPr/>
      <dgm:t>
        <a:bodyPr/>
        <a:lstStyle/>
        <a:p>
          <a:endParaRPr lang="pl-PL"/>
        </a:p>
      </dgm:t>
    </dgm:pt>
    <dgm:pt modelId="{4A4D4CC6-D8B7-48CA-BE52-6D6AC718E74A}" type="pres">
      <dgm:prSet presAssocID="{FFF1CB20-3892-45B4-82B0-1A2D62D572D3}" presName="parentLin" presStyleCnt="0"/>
      <dgm:spPr/>
    </dgm:pt>
    <dgm:pt modelId="{ED3795FD-3911-4A55-9C86-65EEFE2694EC}" type="pres">
      <dgm:prSet presAssocID="{FFF1CB20-3892-45B4-82B0-1A2D62D572D3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290DA43A-2390-4D1E-ADA8-5BB4920F39DB}" type="pres">
      <dgm:prSet presAssocID="{FFF1CB20-3892-45B4-82B0-1A2D62D572D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A0A00F-1068-46CC-9B7E-951395AFBE27}" type="pres">
      <dgm:prSet presAssocID="{FFF1CB20-3892-45B4-82B0-1A2D62D572D3}" presName="negativeSpace" presStyleCnt="0"/>
      <dgm:spPr/>
    </dgm:pt>
    <dgm:pt modelId="{6540CCC7-76E5-46A1-9F80-D811BD9B477C}" type="pres">
      <dgm:prSet presAssocID="{FFF1CB20-3892-45B4-82B0-1A2D62D572D3}" presName="childText" presStyleLbl="conFgAcc1" presStyleIdx="1" presStyleCnt="4">
        <dgm:presLayoutVars>
          <dgm:bulletEnabled val="1"/>
        </dgm:presLayoutVars>
      </dgm:prSet>
      <dgm:spPr/>
    </dgm:pt>
    <dgm:pt modelId="{C12579B8-9C92-41A9-BFFF-FDF62D018EFE}" type="pres">
      <dgm:prSet presAssocID="{17199A79-A77A-4A15-905E-37095113C215}" presName="spaceBetweenRectangles" presStyleCnt="0"/>
      <dgm:spPr/>
    </dgm:pt>
    <dgm:pt modelId="{D1C7A988-199E-4C2C-B5B6-C447D28EC7CD}" type="pres">
      <dgm:prSet presAssocID="{CB40937D-AA0E-4B23-B521-3A3F166B94CD}" presName="parentLin" presStyleCnt="0"/>
      <dgm:spPr/>
      <dgm:t>
        <a:bodyPr/>
        <a:lstStyle/>
        <a:p>
          <a:endParaRPr lang="pl-PL"/>
        </a:p>
      </dgm:t>
    </dgm:pt>
    <dgm:pt modelId="{AF25A0EC-9653-437A-8F07-808EC568A082}" type="pres">
      <dgm:prSet presAssocID="{CB40937D-AA0E-4B23-B521-3A3F166B94CD}" presName="parentLeftMargin" presStyleLbl="node1" presStyleIdx="1" presStyleCnt="4"/>
      <dgm:spPr/>
      <dgm:t>
        <a:bodyPr/>
        <a:lstStyle/>
        <a:p>
          <a:endParaRPr lang="pl-PL"/>
        </a:p>
      </dgm:t>
    </dgm:pt>
    <dgm:pt modelId="{630135F4-2D16-4645-A1CF-2DCD3E28F0F5}" type="pres">
      <dgm:prSet presAssocID="{CB40937D-AA0E-4B23-B521-3A3F166B94C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5794F7D-C135-4D4D-9EA4-45167042AD69}" type="pres">
      <dgm:prSet presAssocID="{CB40937D-AA0E-4B23-B521-3A3F166B94CD}" presName="negativeSpace" presStyleCnt="0"/>
      <dgm:spPr/>
      <dgm:t>
        <a:bodyPr/>
        <a:lstStyle/>
        <a:p>
          <a:endParaRPr lang="pl-PL"/>
        </a:p>
      </dgm:t>
    </dgm:pt>
    <dgm:pt modelId="{45F38EB6-90B5-4C7A-8639-92F066CB2C4C}" type="pres">
      <dgm:prSet presAssocID="{CB40937D-AA0E-4B23-B521-3A3F166B94CD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CFABBC8-2435-4B6A-89A9-7A9CC4CCB7FC}" type="pres">
      <dgm:prSet presAssocID="{BC2E8E5D-36A9-40C3-B36B-C4A1BE15350D}" presName="spaceBetweenRectangles" presStyleCnt="0"/>
      <dgm:spPr/>
      <dgm:t>
        <a:bodyPr/>
        <a:lstStyle/>
        <a:p>
          <a:endParaRPr lang="pl-PL"/>
        </a:p>
      </dgm:t>
    </dgm:pt>
    <dgm:pt modelId="{0D77D5F8-70B6-4DB8-9372-1678B54B6FCE}" type="pres">
      <dgm:prSet presAssocID="{A52F0BDF-32BF-48F1-8F68-3F520ECCCEE3}" presName="parentLin" presStyleCnt="0"/>
      <dgm:spPr/>
      <dgm:t>
        <a:bodyPr/>
        <a:lstStyle/>
        <a:p>
          <a:endParaRPr lang="pl-PL"/>
        </a:p>
      </dgm:t>
    </dgm:pt>
    <dgm:pt modelId="{00E6BE89-AA50-4356-9B0C-EA843EEC7393}" type="pres">
      <dgm:prSet presAssocID="{A52F0BDF-32BF-48F1-8F68-3F520ECCCEE3}" presName="parentLeftMargin" presStyleLbl="node1" presStyleIdx="2" presStyleCnt="4"/>
      <dgm:spPr/>
      <dgm:t>
        <a:bodyPr/>
        <a:lstStyle/>
        <a:p>
          <a:endParaRPr lang="pl-PL"/>
        </a:p>
      </dgm:t>
    </dgm:pt>
    <dgm:pt modelId="{4210C8CA-97C2-4410-8F1F-11A2FE38758A}" type="pres">
      <dgm:prSet presAssocID="{A52F0BDF-32BF-48F1-8F68-3F520ECCCEE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816AA00-300E-4ABD-AEE1-17BF5E17F774}" type="pres">
      <dgm:prSet presAssocID="{A52F0BDF-32BF-48F1-8F68-3F520ECCCEE3}" presName="negativeSpace" presStyleCnt="0"/>
      <dgm:spPr/>
      <dgm:t>
        <a:bodyPr/>
        <a:lstStyle/>
        <a:p>
          <a:endParaRPr lang="pl-PL"/>
        </a:p>
      </dgm:t>
    </dgm:pt>
    <dgm:pt modelId="{9B72B9B1-C9B2-44B6-A59A-6239C72FBD16}" type="pres">
      <dgm:prSet presAssocID="{A52F0BDF-32BF-48F1-8F68-3F520ECCCEE3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0E0EB39-1EC2-41FF-B090-D3B91F3225F0}" type="presOf" srcId="{CB40937D-AA0E-4B23-B521-3A3F166B94CD}" destId="{AF25A0EC-9653-437A-8F07-808EC568A082}" srcOrd="0" destOrd="0" presId="urn:microsoft.com/office/officeart/2005/8/layout/list1"/>
    <dgm:cxn modelId="{DAFF6C75-452C-497A-8E90-57A0398C3428}" type="presOf" srcId="{FFF1CB20-3892-45B4-82B0-1A2D62D572D3}" destId="{290DA43A-2390-4D1E-ADA8-5BB4920F39DB}" srcOrd="1" destOrd="0" presId="urn:microsoft.com/office/officeart/2005/8/layout/list1"/>
    <dgm:cxn modelId="{DB1328C0-24D8-4449-B451-192E73A833CF}" srcId="{7E00F5C0-9B78-4786-BC2D-5CA2905BE2FE}" destId="{A52F0BDF-32BF-48F1-8F68-3F520ECCCEE3}" srcOrd="3" destOrd="0" parTransId="{6253BE5A-55F0-492A-A8C2-6726D979D548}" sibTransId="{92FA1543-8283-4DC8-9906-94AFE4A4A24C}"/>
    <dgm:cxn modelId="{11CA23B6-303F-49F4-8382-460667282FDB}" type="presOf" srcId="{10207D54-7521-4DA4-AF1C-3C26F4751816}" destId="{8E8E54E6-2C3D-474E-933B-359360D15EED}" srcOrd="1" destOrd="0" presId="urn:microsoft.com/office/officeart/2005/8/layout/list1"/>
    <dgm:cxn modelId="{DEEDFCFD-7F5E-4A99-AB93-A76338E13941}" type="presOf" srcId="{7E00F5C0-9B78-4786-BC2D-5CA2905BE2FE}" destId="{E854BE32-22BF-4CA5-BC15-2919F1CDAC84}" srcOrd="0" destOrd="0" presId="urn:microsoft.com/office/officeart/2005/8/layout/list1"/>
    <dgm:cxn modelId="{BAB23801-0DC6-4347-9B94-AD4282A6DA99}" type="presOf" srcId="{A52F0BDF-32BF-48F1-8F68-3F520ECCCEE3}" destId="{00E6BE89-AA50-4356-9B0C-EA843EEC7393}" srcOrd="0" destOrd="0" presId="urn:microsoft.com/office/officeart/2005/8/layout/list1"/>
    <dgm:cxn modelId="{4D963F2F-C4DF-4D11-A326-60E98214E06F}" type="presOf" srcId="{10207D54-7521-4DA4-AF1C-3C26F4751816}" destId="{47A84327-C34C-46D0-85DD-B712E202A5CC}" srcOrd="0" destOrd="0" presId="urn:microsoft.com/office/officeart/2005/8/layout/list1"/>
    <dgm:cxn modelId="{F7227423-DE98-4C8C-B4FE-E4D78128A528}" type="presOf" srcId="{A52F0BDF-32BF-48F1-8F68-3F520ECCCEE3}" destId="{4210C8CA-97C2-4410-8F1F-11A2FE38758A}" srcOrd="1" destOrd="0" presId="urn:microsoft.com/office/officeart/2005/8/layout/list1"/>
    <dgm:cxn modelId="{4EE93297-3030-43A5-B311-C19792732DC5}" type="presOf" srcId="{FFF1CB20-3892-45B4-82B0-1A2D62D572D3}" destId="{ED3795FD-3911-4A55-9C86-65EEFE2694EC}" srcOrd="0" destOrd="0" presId="urn:microsoft.com/office/officeart/2005/8/layout/list1"/>
    <dgm:cxn modelId="{04E2266E-05DB-4B73-8708-B335ECC3FA84}" srcId="{7E00F5C0-9B78-4786-BC2D-5CA2905BE2FE}" destId="{FFF1CB20-3892-45B4-82B0-1A2D62D572D3}" srcOrd="1" destOrd="0" parTransId="{76334AB8-565A-45DE-B288-1F60EA9C1A02}" sibTransId="{17199A79-A77A-4A15-905E-37095113C215}"/>
    <dgm:cxn modelId="{267EC6B2-9202-4BCB-81C8-789D2BF883C5}" srcId="{7E00F5C0-9B78-4786-BC2D-5CA2905BE2FE}" destId="{CB40937D-AA0E-4B23-B521-3A3F166B94CD}" srcOrd="2" destOrd="0" parTransId="{FDA381A9-A8E0-4F8A-BDA4-91741FC9B0EA}" sibTransId="{BC2E8E5D-36A9-40C3-B36B-C4A1BE15350D}"/>
    <dgm:cxn modelId="{F0230169-F893-487B-B4E8-7894EBB6C4BA}" srcId="{7E00F5C0-9B78-4786-BC2D-5CA2905BE2FE}" destId="{10207D54-7521-4DA4-AF1C-3C26F4751816}" srcOrd="0" destOrd="0" parTransId="{7749ACB2-AA1B-4CA5-884A-1625CE922C7A}" sibTransId="{E3C04319-F5B5-4376-847F-73AFB26E52FC}"/>
    <dgm:cxn modelId="{D916EF0D-F6A5-417B-960B-A4ED23C26883}" type="presOf" srcId="{CB40937D-AA0E-4B23-B521-3A3F166B94CD}" destId="{630135F4-2D16-4645-A1CF-2DCD3E28F0F5}" srcOrd="1" destOrd="0" presId="urn:microsoft.com/office/officeart/2005/8/layout/list1"/>
    <dgm:cxn modelId="{695C5808-20E3-4D7D-9EA5-23EB29916564}" type="presParOf" srcId="{E854BE32-22BF-4CA5-BC15-2919F1CDAC84}" destId="{1C21DEAD-9B37-42DB-8E5A-1C2577C040BF}" srcOrd="0" destOrd="0" presId="urn:microsoft.com/office/officeart/2005/8/layout/list1"/>
    <dgm:cxn modelId="{CFDC9A85-5DF1-4459-AFD6-E58A5F527EBE}" type="presParOf" srcId="{1C21DEAD-9B37-42DB-8E5A-1C2577C040BF}" destId="{47A84327-C34C-46D0-85DD-B712E202A5CC}" srcOrd="0" destOrd="0" presId="urn:microsoft.com/office/officeart/2005/8/layout/list1"/>
    <dgm:cxn modelId="{02497D24-192F-4312-AAE2-C6560EE5EB5F}" type="presParOf" srcId="{1C21DEAD-9B37-42DB-8E5A-1C2577C040BF}" destId="{8E8E54E6-2C3D-474E-933B-359360D15EED}" srcOrd="1" destOrd="0" presId="urn:microsoft.com/office/officeart/2005/8/layout/list1"/>
    <dgm:cxn modelId="{EA480279-A93D-4B04-8D66-DE118C609FEF}" type="presParOf" srcId="{E854BE32-22BF-4CA5-BC15-2919F1CDAC84}" destId="{429854AE-AF31-42B4-BBFD-6A8C618447A6}" srcOrd="1" destOrd="0" presId="urn:microsoft.com/office/officeart/2005/8/layout/list1"/>
    <dgm:cxn modelId="{7385D042-BD58-4275-98C1-113C1C81F9D6}" type="presParOf" srcId="{E854BE32-22BF-4CA5-BC15-2919F1CDAC84}" destId="{DACD91FD-309D-4900-802A-D80720B3CC3A}" srcOrd="2" destOrd="0" presId="urn:microsoft.com/office/officeart/2005/8/layout/list1"/>
    <dgm:cxn modelId="{4C24468A-6BE3-417A-AAF9-999CBC6DF11C}" type="presParOf" srcId="{E854BE32-22BF-4CA5-BC15-2919F1CDAC84}" destId="{FA390DD5-C228-4657-BB1B-503A0AA6EFE7}" srcOrd="3" destOrd="0" presId="urn:microsoft.com/office/officeart/2005/8/layout/list1"/>
    <dgm:cxn modelId="{8E945057-A074-49A6-AB3E-8907BCAEF535}" type="presParOf" srcId="{E854BE32-22BF-4CA5-BC15-2919F1CDAC84}" destId="{4A4D4CC6-D8B7-48CA-BE52-6D6AC718E74A}" srcOrd="4" destOrd="0" presId="urn:microsoft.com/office/officeart/2005/8/layout/list1"/>
    <dgm:cxn modelId="{992F3CEE-0CED-4428-8A05-4417A0A90B76}" type="presParOf" srcId="{4A4D4CC6-D8B7-48CA-BE52-6D6AC718E74A}" destId="{ED3795FD-3911-4A55-9C86-65EEFE2694EC}" srcOrd="0" destOrd="0" presId="urn:microsoft.com/office/officeart/2005/8/layout/list1"/>
    <dgm:cxn modelId="{A573C636-F842-4336-AAD4-C9D7736D5934}" type="presParOf" srcId="{4A4D4CC6-D8B7-48CA-BE52-6D6AC718E74A}" destId="{290DA43A-2390-4D1E-ADA8-5BB4920F39DB}" srcOrd="1" destOrd="0" presId="urn:microsoft.com/office/officeart/2005/8/layout/list1"/>
    <dgm:cxn modelId="{6A1ED047-8328-417D-B8FA-421024342A31}" type="presParOf" srcId="{E854BE32-22BF-4CA5-BC15-2919F1CDAC84}" destId="{0FA0A00F-1068-46CC-9B7E-951395AFBE27}" srcOrd="5" destOrd="0" presId="urn:microsoft.com/office/officeart/2005/8/layout/list1"/>
    <dgm:cxn modelId="{82004524-FBC4-4CF3-9596-49C9983C812E}" type="presParOf" srcId="{E854BE32-22BF-4CA5-BC15-2919F1CDAC84}" destId="{6540CCC7-76E5-46A1-9F80-D811BD9B477C}" srcOrd="6" destOrd="0" presId="urn:microsoft.com/office/officeart/2005/8/layout/list1"/>
    <dgm:cxn modelId="{D6303550-1099-45F3-90CE-3282AB8164B6}" type="presParOf" srcId="{E854BE32-22BF-4CA5-BC15-2919F1CDAC84}" destId="{C12579B8-9C92-41A9-BFFF-FDF62D018EFE}" srcOrd="7" destOrd="0" presId="urn:microsoft.com/office/officeart/2005/8/layout/list1"/>
    <dgm:cxn modelId="{1BF153D4-C9E3-4664-B3A6-0A703BC17764}" type="presParOf" srcId="{E854BE32-22BF-4CA5-BC15-2919F1CDAC84}" destId="{D1C7A988-199E-4C2C-B5B6-C447D28EC7CD}" srcOrd="8" destOrd="0" presId="urn:microsoft.com/office/officeart/2005/8/layout/list1"/>
    <dgm:cxn modelId="{5028C083-145C-456A-843A-91E13B5E4E5C}" type="presParOf" srcId="{D1C7A988-199E-4C2C-B5B6-C447D28EC7CD}" destId="{AF25A0EC-9653-437A-8F07-808EC568A082}" srcOrd="0" destOrd="0" presId="urn:microsoft.com/office/officeart/2005/8/layout/list1"/>
    <dgm:cxn modelId="{10C644E3-006F-4C32-A7EE-6555CBC6D587}" type="presParOf" srcId="{D1C7A988-199E-4C2C-B5B6-C447D28EC7CD}" destId="{630135F4-2D16-4645-A1CF-2DCD3E28F0F5}" srcOrd="1" destOrd="0" presId="urn:microsoft.com/office/officeart/2005/8/layout/list1"/>
    <dgm:cxn modelId="{A726FED8-2925-4A26-BAF4-397BA1F5DD67}" type="presParOf" srcId="{E854BE32-22BF-4CA5-BC15-2919F1CDAC84}" destId="{45794F7D-C135-4D4D-9EA4-45167042AD69}" srcOrd="9" destOrd="0" presId="urn:microsoft.com/office/officeart/2005/8/layout/list1"/>
    <dgm:cxn modelId="{F9F1EF88-589F-4507-8B0E-9D8F90896048}" type="presParOf" srcId="{E854BE32-22BF-4CA5-BC15-2919F1CDAC84}" destId="{45F38EB6-90B5-4C7A-8639-92F066CB2C4C}" srcOrd="10" destOrd="0" presId="urn:microsoft.com/office/officeart/2005/8/layout/list1"/>
    <dgm:cxn modelId="{86737B5F-7BEE-4FFE-A67B-ABE43512DE44}" type="presParOf" srcId="{E854BE32-22BF-4CA5-BC15-2919F1CDAC84}" destId="{8CFABBC8-2435-4B6A-89A9-7A9CC4CCB7FC}" srcOrd="11" destOrd="0" presId="urn:microsoft.com/office/officeart/2005/8/layout/list1"/>
    <dgm:cxn modelId="{13E078C3-320C-4A35-979D-038AE5F1803A}" type="presParOf" srcId="{E854BE32-22BF-4CA5-BC15-2919F1CDAC84}" destId="{0D77D5F8-70B6-4DB8-9372-1678B54B6FCE}" srcOrd="12" destOrd="0" presId="urn:microsoft.com/office/officeart/2005/8/layout/list1"/>
    <dgm:cxn modelId="{A1D8BA37-AA69-4F8F-A58F-05B5B9D544A9}" type="presParOf" srcId="{0D77D5F8-70B6-4DB8-9372-1678B54B6FCE}" destId="{00E6BE89-AA50-4356-9B0C-EA843EEC7393}" srcOrd="0" destOrd="0" presId="urn:microsoft.com/office/officeart/2005/8/layout/list1"/>
    <dgm:cxn modelId="{18CDF533-3037-402D-BF32-405B1929059A}" type="presParOf" srcId="{0D77D5F8-70B6-4DB8-9372-1678B54B6FCE}" destId="{4210C8CA-97C2-4410-8F1F-11A2FE38758A}" srcOrd="1" destOrd="0" presId="urn:microsoft.com/office/officeart/2005/8/layout/list1"/>
    <dgm:cxn modelId="{434726E1-1764-4A47-806E-D60D5FDD814F}" type="presParOf" srcId="{E854BE32-22BF-4CA5-BC15-2919F1CDAC84}" destId="{1816AA00-300E-4ABD-AEE1-17BF5E17F774}" srcOrd="13" destOrd="0" presId="urn:microsoft.com/office/officeart/2005/8/layout/list1"/>
    <dgm:cxn modelId="{F8C419B6-B48A-4DC6-BCD5-3CED18B89430}" type="presParOf" srcId="{E854BE32-22BF-4CA5-BC15-2919F1CDAC84}" destId="{9B72B9B1-C9B2-44B6-A59A-6239C72FBD16}" srcOrd="14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CD91FD-309D-4900-802A-D80720B3CC3A}">
      <dsp:nvSpPr>
        <dsp:cNvPr id="0" name=""/>
        <dsp:cNvSpPr/>
      </dsp:nvSpPr>
      <dsp:spPr>
        <a:xfrm>
          <a:off x="0" y="332699"/>
          <a:ext cx="77724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8E54E6-2C3D-474E-933B-359360D15EED}">
      <dsp:nvSpPr>
        <dsp:cNvPr id="0" name=""/>
        <dsp:cNvSpPr/>
      </dsp:nvSpPr>
      <dsp:spPr>
        <a:xfrm>
          <a:off x="388620" y="37499"/>
          <a:ext cx="5440680" cy="5904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Wdrożenie może być bardziej skomplikowane zwłaszcza dla EAP-TLS</a:t>
          </a:r>
          <a:endParaRPr lang="en-US" sz="20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7441" y="66320"/>
        <a:ext cx="5383038" cy="532758"/>
      </dsp:txXfrm>
    </dsp:sp>
    <dsp:sp modelId="{45F38EB6-90B5-4C7A-8639-92F066CB2C4C}">
      <dsp:nvSpPr>
        <dsp:cNvPr id="0" name=""/>
        <dsp:cNvSpPr/>
      </dsp:nvSpPr>
      <dsp:spPr>
        <a:xfrm>
          <a:off x="0" y="1239899"/>
          <a:ext cx="77724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0135F4-2D16-4645-A1CF-2DCD3E28F0F5}">
      <dsp:nvSpPr>
        <dsp:cNvPr id="0" name=""/>
        <dsp:cNvSpPr/>
      </dsp:nvSpPr>
      <dsp:spPr>
        <a:xfrm>
          <a:off x="388620" y="944699"/>
          <a:ext cx="5440680" cy="5904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8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Nie jest wstanie chronić przed „zaufanym” atakującym</a:t>
          </a:r>
          <a:endParaRPr lang="pl-PL" sz="2000" b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7441" y="973520"/>
        <a:ext cx="5383038" cy="532758"/>
      </dsp:txXfrm>
    </dsp:sp>
    <dsp:sp modelId="{9B72B9B1-C9B2-44B6-A59A-6239C72FBD16}">
      <dsp:nvSpPr>
        <dsp:cNvPr id="0" name=""/>
        <dsp:cNvSpPr/>
      </dsp:nvSpPr>
      <dsp:spPr>
        <a:xfrm>
          <a:off x="0" y="2147100"/>
          <a:ext cx="77724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10C8CA-97C2-4410-8F1F-11A2FE38758A}">
      <dsp:nvSpPr>
        <dsp:cNvPr id="0" name=""/>
        <dsp:cNvSpPr/>
      </dsp:nvSpPr>
      <dsp:spPr>
        <a:xfrm>
          <a:off x="388620" y="1851900"/>
          <a:ext cx="5440680" cy="5904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16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Urządzenia nie wspierające 802.1X</a:t>
          </a:r>
          <a:endParaRPr lang="pl-PL" sz="2000" b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7441" y="1880721"/>
        <a:ext cx="5383038" cy="532758"/>
      </dsp:txXfrm>
    </dsp:sp>
    <dsp:sp modelId="{4BF13942-0AEC-43AC-8EAC-059ABB159C3A}">
      <dsp:nvSpPr>
        <dsp:cNvPr id="0" name=""/>
        <dsp:cNvSpPr/>
      </dsp:nvSpPr>
      <dsp:spPr>
        <a:xfrm>
          <a:off x="0" y="3054300"/>
          <a:ext cx="77724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17E680-737A-4803-8103-6B97E70171EE}">
      <dsp:nvSpPr>
        <dsp:cNvPr id="0" name=""/>
        <dsp:cNvSpPr/>
      </dsp:nvSpPr>
      <dsp:spPr>
        <a:xfrm>
          <a:off x="388620" y="2759100"/>
          <a:ext cx="5440680" cy="5904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4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i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Środowiska </a:t>
          </a:r>
          <a:r>
            <a:rPr lang="en-US" sz="2000" b="0" i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Pre-Boot Execution</a:t>
          </a:r>
          <a:endParaRPr lang="pl-PL" sz="2000" b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7441" y="2787921"/>
        <a:ext cx="5383038" cy="532758"/>
      </dsp:txXfrm>
    </dsp:sp>
    <dsp:sp modelId="{8A7BACF7-2D28-456D-A110-E21DDE820327}">
      <dsp:nvSpPr>
        <dsp:cNvPr id="0" name=""/>
        <dsp:cNvSpPr/>
      </dsp:nvSpPr>
      <dsp:spPr>
        <a:xfrm>
          <a:off x="0" y="3961500"/>
          <a:ext cx="77724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F19C12-BA0D-4C72-A025-6EA035E083BE}">
      <dsp:nvSpPr>
        <dsp:cNvPr id="0" name=""/>
        <dsp:cNvSpPr/>
      </dsp:nvSpPr>
      <dsp:spPr>
        <a:xfrm>
          <a:off x="388620" y="3666300"/>
          <a:ext cx="5440680" cy="5904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32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Różne urządzenia na jednym porcie</a:t>
          </a:r>
          <a:endParaRPr lang="en-US" sz="20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7441" y="3695121"/>
        <a:ext cx="5383038" cy="532758"/>
      </dsp:txXfrm>
    </dsp:sp>
    <dsp:sp modelId="{AE170786-88DE-4C7A-8F9A-8572BB401EF6}">
      <dsp:nvSpPr>
        <dsp:cNvPr id="0" name=""/>
        <dsp:cNvSpPr/>
      </dsp:nvSpPr>
      <dsp:spPr>
        <a:xfrm>
          <a:off x="0" y="4868700"/>
          <a:ext cx="77724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3617E-D0F2-46D2-BC29-0A57027F7009}">
      <dsp:nvSpPr>
        <dsp:cNvPr id="0" name=""/>
        <dsp:cNvSpPr/>
      </dsp:nvSpPr>
      <dsp:spPr>
        <a:xfrm>
          <a:off x="388620" y="4573500"/>
          <a:ext cx="5440680" cy="5904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Niedostępność serwera uwierzytelniającego</a:t>
          </a:r>
          <a:endParaRPr lang="en-US" sz="20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7441" y="4602321"/>
        <a:ext cx="5383038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E85A3-7FFA-40B5-A012-E5794F381E6C}">
      <dsp:nvSpPr>
        <dsp:cNvPr id="0" name=""/>
        <dsp:cNvSpPr/>
      </dsp:nvSpPr>
      <dsp:spPr>
        <a:xfrm>
          <a:off x="0" y="347020"/>
          <a:ext cx="8382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680A1E-BDD5-4C50-BAE5-20BE5EA1E198}">
      <dsp:nvSpPr>
        <dsp:cNvPr id="0" name=""/>
        <dsp:cNvSpPr/>
      </dsp:nvSpPr>
      <dsp:spPr>
        <a:xfrm>
          <a:off x="465221" y="0"/>
          <a:ext cx="5867400" cy="67896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alpha val="90000"/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>
              <a:solidFill>
                <a:schemeClr val="tx1"/>
              </a:solidFill>
            </a:rPr>
            <a:t>Słabe </a:t>
          </a:r>
          <a:r>
            <a:rPr lang="pl-PL" sz="2300" kern="1200" dirty="0" smtClean="0">
              <a:solidFill>
                <a:schemeClr val="tx1"/>
              </a:solidFill>
            </a:rPr>
            <a:t>hasło sieci </a:t>
          </a:r>
          <a:r>
            <a:rPr lang="pl-PL" sz="2300" kern="1200" dirty="0" err="1" smtClean="0">
              <a:solidFill>
                <a:schemeClr val="tx1"/>
              </a:solidFill>
            </a:rPr>
            <a:t>WiFi</a:t>
          </a:r>
          <a:r>
            <a:rPr lang="pl-PL" sz="2300" kern="1200" dirty="0" smtClean="0">
              <a:solidFill>
                <a:schemeClr val="tx1"/>
              </a:solidFill>
            </a:rPr>
            <a:t> 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98365" y="33144"/>
        <a:ext cx="5801112" cy="612672"/>
      </dsp:txXfrm>
    </dsp:sp>
    <dsp:sp modelId="{0A75F05A-B208-485B-B017-11170E2A696F}">
      <dsp:nvSpPr>
        <dsp:cNvPr id="0" name=""/>
        <dsp:cNvSpPr/>
      </dsp:nvSpPr>
      <dsp:spPr>
        <a:xfrm>
          <a:off x="0" y="1390300"/>
          <a:ext cx="8382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6F5738-6D96-4E1D-940A-94EE52795765}">
      <dsp:nvSpPr>
        <dsp:cNvPr id="0" name=""/>
        <dsp:cNvSpPr/>
      </dsp:nvSpPr>
      <dsp:spPr>
        <a:xfrm>
          <a:off x="419100" y="1050819"/>
          <a:ext cx="5867400" cy="67896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tint val="43000"/>
                <a:satMod val="165000"/>
              </a:schemeClr>
            </a:gs>
            <a:gs pos="55000">
              <a:schemeClr val="accent2">
                <a:alpha val="90000"/>
                <a:hueOff val="0"/>
                <a:satOff val="0"/>
                <a:lumOff val="0"/>
                <a:alphaOff val="-13333"/>
                <a:tint val="83000"/>
                <a:satMod val="155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>
              <a:solidFill>
                <a:schemeClr val="tx1"/>
              </a:solidFill>
            </a:rPr>
            <a:t>Hasło </a:t>
          </a:r>
          <a:r>
            <a:rPr lang="pl-PL" sz="2300" kern="1200" dirty="0" smtClean="0">
              <a:solidFill>
                <a:schemeClr val="tx1"/>
              </a:solidFill>
            </a:rPr>
            <a:t>do sieci </a:t>
          </a:r>
          <a:r>
            <a:rPr lang="pl-PL" sz="2300" kern="1200" dirty="0" err="1" smtClean="0">
              <a:solidFill>
                <a:schemeClr val="tx1"/>
              </a:solidFill>
            </a:rPr>
            <a:t>WiFi</a:t>
          </a:r>
          <a:r>
            <a:rPr lang="pl-PL" sz="2300" kern="1200" dirty="0" smtClean="0">
              <a:solidFill>
                <a:schemeClr val="tx1"/>
              </a:solidFill>
            </a:rPr>
            <a:t> ogólno dostępne 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52244" y="1083963"/>
        <a:ext cx="5801112" cy="612672"/>
      </dsp:txXfrm>
    </dsp:sp>
    <dsp:sp modelId="{D1505F44-92D4-4156-B27E-965C96EBF520}">
      <dsp:nvSpPr>
        <dsp:cNvPr id="0" name=""/>
        <dsp:cNvSpPr/>
      </dsp:nvSpPr>
      <dsp:spPr>
        <a:xfrm>
          <a:off x="0" y="2433580"/>
          <a:ext cx="8382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8E9318-DE19-4EA1-9362-974CC0329BC6}">
      <dsp:nvSpPr>
        <dsp:cNvPr id="0" name=""/>
        <dsp:cNvSpPr/>
      </dsp:nvSpPr>
      <dsp:spPr>
        <a:xfrm>
          <a:off x="419100" y="2094100"/>
          <a:ext cx="5867400" cy="67896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tint val="43000"/>
                <a:satMod val="165000"/>
              </a:schemeClr>
            </a:gs>
            <a:gs pos="55000">
              <a:schemeClr val="accent2">
                <a:alpha val="90000"/>
                <a:hueOff val="0"/>
                <a:satOff val="0"/>
                <a:lumOff val="0"/>
                <a:alphaOff val="-26667"/>
                <a:tint val="83000"/>
                <a:satMod val="155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>
              <a:solidFill>
                <a:schemeClr val="tx1"/>
              </a:solidFill>
            </a:rPr>
            <a:t>Obce </a:t>
          </a:r>
          <a:r>
            <a:rPr lang="pl-PL" sz="2300" kern="1200" dirty="0" smtClean="0">
              <a:solidFill>
                <a:schemeClr val="tx1"/>
              </a:solidFill>
            </a:rPr>
            <a:t>osoby podłączające swoje komputery do sieci informatycznej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52244" y="2127244"/>
        <a:ext cx="5801112" cy="612672"/>
      </dsp:txXfrm>
    </dsp:sp>
    <dsp:sp modelId="{9118B17B-14BC-49BE-B8CC-6E614F7493AD}">
      <dsp:nvSpPr>
        <dsp:cNvPr id="0" name=""/>
        <dsp:cNvSpPr/>
      </dsp:nvSpPr>
      <dsp:spPr>
        <a:xfrm>
          <a:off x="0" y="3476860"/>
          <a:ext cx="8382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36E777-2D8D-4315-8390-0E24B9D2E99A}">
      <dsp:nvSpPr>
        <dsp:cNvPr id="0" name=""/>
        <dsp:cNvSpPr/>
      </dsp:nvSpPr>
      <dsp:spPr>
        <a:xfrm>
          <a:off x="419100" y="3137380"/>
          <a:ext cx="5867400" cy="67896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43000"/>
                <a:satMod val="165000"/>
              </a:schemeClr>
            </a:gs>
            <a:gs pos="55000">
              <a:schemeClr val="accent2">
                <a:alpha val="90000"/>
                <a:hueOff val="0"/>
                <a:satOff val="0"/>
                <a:lumOff val="0"/>
                <a:alphaOff val="-40000"/>
                <a:tint val="83000"/>
                <a:satMod val="155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>
              <a:solidFill>
                <a:schemeClr val="tx1"/>
              </a:solidFill>
            </a:rPr>
            <a:t>Pracownicy </a:t>
          </a:r>
          <a:r>
            <a:rPr lang="pl-PL" sz="2300" kern="1200" dirty="0" smtClean="0">
              <a:solidFill>
                <a:schemeClr val="tx1"/>
              </a:solidFill>
            </a:rPr>
            <a:t>podłączający nieautoryzowane urządzenia 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52244" y="3170524"/>
        <a:ext cx="5801112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AF84E-635E-42AD-A5CF-CC70251CE2A0}">
      <dsp:nvSpPr>
        <dsp:cNvPr id="0" name=""/>
        <dsp:cNvSpPr/>
      </dsp:nvSpPr>
      <dsp:spPr>
        <a:xfrm>
          <a:off x="0" y="578400"/>
          <a:ext cx="8534400" cy="2343600"/>
        </a:xfrm>
        <a:prstGeom prst="rect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62364" tIns="499872" rIns="662364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Charakterystykę standardu 802.1X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Prezentacja najbardziej powszechnie stosowanych metod EAP w ramach standardu 802.1X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Przedstawienie słabości oraz alternatywne do 802.1X metody kontroli dostępu</a:t>
          </a:r>
        </a:p>
      </dsp:txBody>
      <dsp:txXfrm>
        <a:off x="0" y="578400"/>
        <a:ext cx="8534400" cy="2343600"/>
      </dsp:txXfrm>
    </dsp:sp>
    <dsp:sp modelId="{CECB57BF-FBF4-44DF-A529-6AB4209D0543}">
      <dsp:nvSpPr>
        <dsp:cNvPr id="0" name=""/>
        <dsp:cNvSpPr/>
      </dsp:nvSpPr>
      <dsp:spPr>
        <a:xfrm>
          <a:off x="426720" y="224160"/>
          <a:ext cx="5974080" cy="70848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Część teoretyczna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61305" y="258745"/>
        <a:ext cx="5904910" cy="639310"/>
      </dsp:txXfrm>
    </dsp:sp>
    <dsp:sp modelId="{EBA9F31A-6D47-4FC8-BD5F-31AA1DE0ED30}">
      <dsp:nvSpPr>
        <dsp:cNvPr id="0" name=""/>
        <dsp:cNvSpPr/>
      </dsp:nvSpPr>
      <dsp:spPr>
        <a:xfrm>
          <a:off x="0" y="3405840"/>
          <a:ext cx="8534400" cy="1323000"/>
        </a:xfrm>
        <a:prstGeom prst="rect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62364" tIns="499872" rIns="662364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Przykładowy projekt wdrożenia kontroli dostępu w oparciu o 802.1X</a:t>
          </a:r>
          <a:endParaRPr lang="en-US" sz="2400" kern="1200" dirty="0"/>
        </a:p>
      </dsp:txBody>
      <dsp:txXfrm>
        <a:off x="0" y="3405840"/>
        <a:ext cx="8534400" cy="1323000"/>
      </dsp:txXfrm>
    </dsp:sp>
    <dsp:sp modelId="{88C531D3-C73B-49B6-85C3-742ABE821B98}">
      <dsp:nvSpPr>
        <dsp:cNvPr id="0" name=""/>
        <dsp:cNvSpPr/>
      </dsp:nvSpPr>
      <dsp:spPr>
        <a:xfrm>
          <a:off x="426720" y="3051600"/>
          <a:ext cx="5974080" cy="708480"/>
        </a:xfrm>
        <a:prstGeom prst="roundRect">
          <a:avLst/>
        </a:prstGeom>
        <a:solidFill>
          <a:schemeClr val="accent2">
            <a:shade val="80000"/>
            <a:hueOff val="88785"/>
            <a:satOff val="-19505"/>
            <a:lumOff val="3110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Część praktyczna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61305" y="3086185"/>
        <a:ext cx="5904910" cy="639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A8021-A8AE-4300-A8D8-DE975A7DD8AA}">
      <dsp:nvSpPr>
        <dsp:cNvPr id="0" name=""/>
        <dsp:cNvSpPr/>
      </dsp:nvSpPr>
      <dsp:spPr>
        <a:xfrm>
          <a:off x="2865119" y="1988819"/>
          <a:ext cx="2430780" cy="2430780"/>
        </a:xfrm>
        <a:prstGeom prst="gear9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err="1" smtClean="0"/>
            <a:t>EAPoL</a:t>
          </a:r>
          <a:endParaRPr lang="en-US" sz="1700" kern="1200" dirty="0"/>
        </a:p>
      </dsp:txBody>
      <dsp:txXfrm>
        <a:off x="3353814" y="2558218"/>
        <a:ext cx="1453390" cy="1249471"/>
      </dsp:txXfrm>
    </dsp:sp>
    <dsp:sp modelId="{651077E7-58F0-43E3-83BE-5D62BC61D551}">
      <dsp:nvSpPr>
        <dsp:cNvPr id="0" name=""/>
        <dsp:cNvSpPr/>
      </dsp:nvSpPr>
      <dsp:spPr>
        <a:xfrm>
          <a:off x="1450847" y="1414272"/>
          <a:ext cx="1767840" cy="1767840"/>
        </a:xfrm>
        <a:prstGeom prst="gear6">
          <a:avLst/>
        </a:prstGeom>
        <a:solidFill>
          <a:srgbClr val="43808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err="1" smtClean="0"/>
            <a:t>Metody-EAP</a:t>
          </a:r>
          <a:endParaRPr lang="en-US" sz="1700" kern="1200" dirty="0"/>
        </a:p>
      </dsp:txBody>
      <dsp:txXfrm>
        <a:off x="1895906" y="1862021"/>
        <a:ext cx="877722" cy="872342"/>
      </dsp:txXfrm>
    </dsp:sp>
    <dsp:sp modelId="{5764FA8D-106D-4072-BFA5-48BF5D6EF130}">
      <dsp:nvSpPr>
        <dsp:cNvPr id="0" name=""/>
        <dsp:cNvSpPr/>
      </dsp:nvSpPr>
      <dsp:spPr>
        <a:xfrm rot="20700000">
          <a:off x="2441018" y="194642"/>
          <a:ext cx="1732122" cy="1732122"/>
        </a:xfrm>
        <a:prstGeom prst="gear6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RADIUS</a:t>
          </a:r>
          <a:endParaRPr lang="en-US" sz="1700" kern="1200" dirty="0"/>
        </a:p>
      </dsp:txBody>
      <dsp:txXfrm rot="-20700000">
        <a:off x="2820923" y="574547"/>
        <a:ext cx="972312" cy="972312"/>
      </dsp:txXfrm>
    </dsp:sp>
    <dsp:sp modelId="{7B717D00-8E91-4A1B-94E1-6CFAFA47D551}">
      <dsp:nvSpPr>
        <dsp:cNvPr id="0" name=""/>
        <dsp:cNvSpPr/>
      </dsp:nvSpPr>
      <dsp:spPr>
        <a:xfrm>
          <a:off x="2680686" y="1620609"/>
          <a:ext cx="3111398" cy="3111398"/>
        </a:xfrm>
        <a:prstGeom prst="circularArrow">
          <a:avLst>
            <a:gd name="adj1" fmla="val 4687"/>
            <a:gd name="adj2" fmla="val 299029"/>
            <a:gd name="adj3" fmla="val 2521328"/>
            <a:gd name="adj4" fmla="val 15850201"/>
            <a:gd name="adj5" fmla="val 546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A4AFE-A8FA-4E45-A169-2B7617C50CDE}">
      <dsp:nvSpPr>
        <dsp:cNvPr id="0" name=""/>
        <dsp:cNvSpPr/>
      </dsp:nvSpPr>
      <dsp:spPr>
        <a:xfrm>
          <a:off x="1137766" y="1022149"/>
          <a:ext cx="2260625" cy="226062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43808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B184C5-7721-4779-9BDD-A1DF0DC37179}">
      <dsp:nvSpPr>
        <dsp:cNvPr id="0" name=""/>
        <dsp:cNvSpPr/>
      </dsp:nvSpPr>
      <dsp:spPr>
        <a:xfrm>
          <a:off x="2040361" y="-185723"/>
          <a:ext cx="2437409" cy="243740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0A56B7-AF17-4B65-9EE9-4ADD07858778}">
      <dsp:nvSpPr>
        <dsp:cNvPr id="0" name=""/>
        <dsp:cNvSpPr/>
      </dsp:nvSpPr>
      <dsp:spPr>
        <a:xfrm>
          <a:off x="306" y="9261"/>
          <a:ext cx="1197136" cy="7182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EAP-MD5</a:t>
          </a:r>
          <a:endParaRPr lang="en-US" sz="2100" kern="1200" dirty="0"/>
        </a:p>
      </dsp:txBody>
      <dsp:txXfrm>
        <a:off x="306" y="9261"/>
        <a:ext cx="1197136" cy="718281"/>
      </dsp:txXfrm>
    </dsp:sp>
    <dsp:sp modelId="{E2DFE2D1-3834-4F51-AABD-D5935CD5D711}">
      <dsp:nvSpPr>
        <dsp:cNvPr id="0" name=""/>
        <dsp:cNvSpPr/>
      </dsp:nvSpPr>
      <dsp:spPr>
        <a:xfrm>
          <a:off x="1317156" y="9261"/>
          <a:ext cx="1197136" cy="7182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err="1" smtClean="0"/>
            <a:t>EAP-TLS</a:t>
          </a:r>
          <a:endParaRPr lang="en-US" sz="2100" kern="1200" dirty="0"/>
        </a:p>
      </dsp:txBody>
      <dsp:txXfrm>
        <a:off x="1317156" y="9261"/>
        <a:ext cx="1197136" cy="718281"/>
      </dsp:txXfrm>
    </dsp:sp>
    <dsp:sp modelId="{61795540-2B8F-4BD3-A357-44A60CC6FC3E}">
      <dsp:nvSpPr>
        <dsp:cNvPr id="0" name=""/>
        <dsp:cNvSpPr/>
      </dsp:nvSpPr>
      <dsp:spPr>
        <a:xfrm>
          <a:off x="306" y="847256"/>
          <a:ext cx="1197136" cy="7182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err="1" smtClean="0"/>
            <a:t>EAP-PEAP</a:t>
          </a:r>
          <a:endParaRPr lang="en-US" sz="2100" kern="1200" dirty="0"/>
        </a:p>
      </dsp:txBody>
      <dsp:txXfrm>
        <a:off x="306" y="847256"/>
        <a:ext cx="1197136" cy="718281"/>
      </dsp:txXfrm>
    </dsp:sp>
    <dsp:sp modelId="{55F4F2DD-6F71-4A2C-9D19-5A8AD03421FF}">
      <dsp:nvSpPr>
        <dsp:cNvPr id="0" name=""/>
        <dsp:cNvSpPr/>
      </dsp:nvSpPr>
      <dsp:spPr>
        <a:xfrm>
          <a:off x="1317156" y="847256"/>
          <a:ext cx="1197136" cy="7182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err="1" smtClean="0"/>
            <a:t>EAP-FAST</a:t>
          </a:r>
          <a:endParaRPr lang="en-US" sz="2100" kern="1200" dirty="0"/>
        </a:p>
      </dsp:txBody>
      <dsp:txXfrm>
        <a:off x="1317156" y="847256"/>
        <a:ext cx="1197136" cy="7182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0A56B7-AF17-4B65-9EE9-4ADD07858778}">
      <dsp:nvSpPr>
        <dsp:cNvPr id="0" name=""/>
        <dsp:cNvSpPr/>
      </dsp:nvSpPr>
      <dsp:spPr>
        <a:xfrm>
          <a:off x="0" y="33019"/>
          <a:ext cx="2514599" cy="15087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 smtClean="0"/>
            <a:t>AAA</a:t>
          </a:r>
          <a:endParaRPr lang="en-US" sz="6500" kern="1200" dirty="0"/>
        </a:p>
      </dsp:txBody>
      <dsp:txXfrm>
        <a:off x="0" y="33019"/>
        <a:ext cx="2514599" cy="15087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E3C1C-4F00-49A3-A48A-C1C68BFB2F49}">
      <dsp:nvSpPr>
        <dsp:cNvPr id="0" name=""/>
        <dsp:cNvSpPr/>
      </dsp:nvSpPr>
      <dsp:spPr>
        <a:xfrm>
          <a:off x="3335" y="1244223"/>
          <a:ext cx="1516421" cy="6110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klient</a:t>
          </a:r>
          <a:endParaRPr lang="en-US" sz="1100" kern="1200" dirty="0"/>
        </a:p>
      </dsp:txBody>
      <dsp:txXfrm>
        <a:off x="3335" y="1244223"/>
        <a:ext cx="1516421" cy="407352"/>
      </dsp:txXfrm>
    </dsp:sp>
    <dsp:sp modelId="{40245C18-E97F-4073-A582-06A56F10CEBE}">
      <dsp:nvSpPr>
        <dsp:cNvPr id="0" name=""/>
        <dsp:cNvSpPr/>
      </dsp:nvSpPr>
      <dsp:spPr>
        <a:xfrm>
          <a:off x="313927" y="1651576"/>
          <a:ext cx="1516421" cy="11682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Oprogramowanie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Jako </a:t>
          </a:r>
          <a:r>
            <a:rPr lang="pl-PL" sz="1100" kern="1200" dirty="0" err="1" smtClean="0"/>
            <a:t>firmware</a:t>
          </a:r>
          <a:r>
            <a:rPr lang="pl-PL" sz="1100" kern="1200" dirty="0" smtClean="0"/>
            <a:t> (Intel AMT)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Dane uwierzytelniające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</dsp:txBody>
      <dsp:txXfrm>
        <a:off x="348142" y="1685791"/>
        <a:ext cx="1447991" cy="1099770"/>
      </dsp:txXfrm>
    </dsp:sp>
    <dsp:sp modelId="{D512090F-035E-4869-9B70-A061F47FBED7}">
      <dsp:nvSpPr>
        <dsp:cNvPr id="0" name=""/>
        <dsp:cNvSpPr/>
      </dsp:nvSpPr>
      <dsp:spPr>
        <a:xfrm>
          <a:off x="1548234" y="1259127"/>
          <a:ext cx="890167" cy="3775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 smtClean="0"/>
            <a:t>EAPOL</a:t>
          </a:r>
          <a:endParaRPr lang="en-US" sz="900" kern="1200" dirty="0"/>
        </a:p>
      </dsp:txBody>
      <dsp:txXfrm>
        <a:off x="1548234" y="1334636"/>
        <a:ext cx="776904" cy="226527"/>
      </dsp:txXfrm>
    </dsp:sp>
    <dsp:sp modelId="{0D77D61E-FB84-4187-ACD8-823E1726D69B}">
      <dsp:nvSpPr>
        <dsp:cNvPr id="0" name=""/>
        <dsp:cNvSpPr/>
      </dsp:nvSpPr>
      <dsp:spPr>
        <a:xfrm>
          <a:off x="2439292" y="1244223"/>
          <a:ext cx="1516421" cy="6110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Urządzenia dostępowe</a:t>
          </a:r>
          <a:endParaRPr lang="en-US" sz="1100" kern="1200" dirty="0"/>
        </a:p>
      </dsp:txBody>
      <dsp:txXfrm>
        <a:off x="2439292" y="1244223"/>
        <a:ext cx="1516421" cy="407352"/>
      </dsp:txXfrm>
    </dsp:sp>
    <dsp:sp modelId="{FA56F8F8-5659-4A40-B90D-C6EAB2003EF8}">
      <dsp:nvSpPr>
        <dsp:cNvPr id="0" name=""/>
        <dsp:cNvSpPr/>
      </dsp:nvSpPr>
      <dsp:spPr>
        <a:xfrm>
          <a:off x="2749885" y="1651576"/>
          <a:ext cx="1516421" cy="11682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Punkt pośredni przekazujący dane uwierzytelniające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Port uwierzytelniony lub nie</a:t>
          </a:r>
          <a:endParaRPr lang="en-US" sz="1100" kern="1200" dirty="0"/>
        </a:p>
      </dsp:txBody>
      <dsp:txXfrm>
        <a:off x="2784100" y="1685791"/>
        <a:ext cx="1447991" cy="1099770"/>
      </dsp:txXfrm>
    </dsp:sp>
    <dsp:sp modelId="{DD008D6E-F811-4F87-B061-A5C18E726CD0}">
      <dsp:nvSpPr>
        <dsp:cNvPr id="0" name=""/>
        <dsp:cNvSpPr/>
      </dsp:nvSpPr>
      <dsp:spPr>
        <a:xfrm>
          <a:off x="4057950" y="1259127"/>
          <a:ext cx="742649" cy="3775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 smtClean="0"/>
            <a:t>RADIUS</a:t>
          </a:r>
          <a:endParaRPr lang="en-US" sz="900" kern="1200" dirty="0"/>
        </a:p>
      </dsp:txBody>
      <dsp:txXfrm>
        <a:off x="4057950" y="1334636"/>
        <a:ext cx="629386" cy="226527"/>
      </dsp:txXfrm>
    </dsp:sp>
    <dsp:sp modelId="{59C5AC57-CB99-4956-BF23-E6D23AAA05D7}">
      <dsp:nvSpPr>
        <dsp:cNvPr id="0" name=""/>
        <dsp:cNvSpPr/>
      </dsp:nvSpPr>
      <dsp:spPr>
        <a:xfrm>
          <a:off x="4875250" y="1244223"/>
          <a:ext cx="1516421" cy="6110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Serwer uwierzytelniający</a:t>
          </a:r>
          <a:endParaRPr lang="en-US" sz="1100" kern="1200" dirty="0"/>
        </a:p>
      </dsp:txBody>
      <dsp:txXfrm>
        <a:off x="4875250" y="1244223"/>
        <a:ext cx="1516421" cy="407352"/>
      </dsp:txXfrm>
    </dsp:sp>
    <dsp:sp modelId="{4E0FA659-EE1A-4572-86D5-A7819DA9DCB6}">
      <dsp:nvSpPr>
        <dsp:cNvPr id="0" name=""/>
        <dsp:cNvSpPr/>
      </dsp:nvSpPr>
      <dsp:spPr>
        <a:xfrm>
          <a:off x="5185843" y="1651576"/>
          <a:ext cx="1516421" cy="11682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Decyduje o przyznaniu dostępu</a:t>
          </a:r>
          <a:endParaRPr lang="en-US" sz="1100" kern="1200" dirty="0"/>
        </a:p>
      </dsp:txBody>
      <dsp:txXfrm>
        <a:off x="5220058" y="1685791"/>
        <a:ext cx="1447991" cy="10997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28E6C-5F4A-4D6F-BAC8-868A545ED1F9}">
      <dsp:nvSpPr>
        <dsp:cNvPr id="0" name=""/>
        <dsp:cNvSpPr/>
      </dsp:nvSpPr>
      <dsp:spPr>
        <a:xfrm>
          <a:off x="1295395" y="4038602"/>
          <a:ext cx="7287708" cy="75057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A7626-D556-4E48-9C2D-6F2C5E99E5BB}">
      <dsp:nvSpPr>
        <dsp:cNvPr id="0" name=""/>
        <dsp:cNvSpPr/>
      </dsp:nvSpPr>
      <dsp:spPr>
        <a:xfrm>
          <a:off x="0" y="304694"/>
          <a:ext cx="8610600" cy="1389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8278" tIns="374904" rIns="66827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L2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Różne metody EAP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Uwierzytelnianie osób i urządzeń</a:t>
          </a:r>
          <a:endParaRPr lang="en-US" sz="2000" kern="1200" dirty="0"/>
        </a:p>
      </dsp:txBody>
      <dsp:txXfrm>
        <a:off x="0" y="304694"/>
        <a:ext cx="8610600" cy="1389150"/>
      </dsp:txXfrm>
    </dsp:sp>
    <dsp:sp modelId="{5700057B-BA04-4595-8203-CEED2CB7FFAD}">
      <dsp:nvSpPr>
        <dsp:cNvPr id="0" name=""/>
        <dsp:cNvSpPr/>
      </dsp:nvSpPr>
      <dsp:spPr>
        <a:xfrm>
          <a:off x="430530" y="39014"/>
          <a:ext cx="6027420" cy="53136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Bezpieczeństwo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56469" y="64953"/>
        <a:ext cx="5975542" cy="479482"/>
      </dsp:txXfrm>
    </dsp:sp>
    <dsp:sp modelId="{BAC47E4D-84B5-4F32-A97D-950A8964538E}">
      <dsp:nvSpPr>
        <dsp:cNvPr id="0" name=""/>
        <dsp:cNvSpPr/>
      </dsp:nvSpPr>
      <dsp:spPr>
        <a:xfrm>
          <a:off x="0" y="2056724"/>
          <a:ext cx="8610600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8278" tIns="374904" rIns="66827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IP         MAC PORT SWITCH UID</a:t>
          </a:r>
          <a:endParaRPr lang="en-US" sz="2000" kern="1200" dirty="0"/>
        </a:p>
      </dsp:txBody>
      <dsp:txXfrm>
        <a:off x="0" y="2056724"/>
        <a:ext cx="8610600" cy="779625"/>
      </dsp:txXfrm>
    </dsp:sp>
    <dsp:sp modelId="{E4453E1C-1D03-4927-AB59-004E1253BE56}">
      <dsp:nvSpPr>
        <dsp:cNvPr id="0" name=""/>
        <dsp:cNvSpPr/>
      </dsp:nvSpPr>
      <dsp:spPr>
        <a:xfrm>
          <a:off x="430530" y="1791044"/>
          <a:ext cx="6027420" cy="53136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err="1" smtClean="0">
              <a:solidFill>
                <a:schemeClr val="tx1"/>
              </a:solidFill>
            </a:rPr>
            <a:t>Rozliczalność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56469" y="1816983"/>
        <a:ext cx="5975542" cy="479482"/>
      </dsp:txXfrm>
    </dsp:sp>
    <dsp:sp modelId="{65A3193D-359A-4A0B-8427-7C6CDD68E3E8}">
      <dsp:nvSpPr>
        <dsp:cNvPr id="0" name=""/>
        <dsp:cNvSpPr/>
      </dsp:nvSpPr>
      <dsp:spPr>
        <a:xfrm>
          <a:off x="0" y="3199230"/>
          <a:ext cx="8610600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8278" tIns="374904" rIns="66827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VLAN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IP </a:t>
          </a:r>
          <a:r>
            <a:rPr lang="pl-PL" sz="2000" kern="1200" dirty="0" err="1" smtClean="0"/>
            <a:t>Filter</a:t>
          </a:r>
          <a:endParaRPr lang="en-US" sz="2000" kern="1200" dirty="0"/>
        </a:p>
      </dsp:txBody>
      <dsp:txXfrm>
        <a:off x="0" y="3199230"/>
        <a:ext cx="8610600" cy="1105650"/>
      </dsp:txXfrm>
    </dsp:sp>
    <dsp:sp modelId="{F3CEDAC3-14E5-43AB-AF7E-6848AD35A05A}">
      <dsp:nvSpPr>
        <dsp:cNvPr id="0" name=""/>
        <dsp:cNvSpPr/>
      </dsp:nvSpPr>
      <dsp:spPr>
        <a:xfrm>
          <a:off x="430530" y="2933550"/>
          <a:ext cx="6027420" cy="53136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Dynamiczny dostęp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56469" y="2959489"/>
        <a:ext cx="5975542" cy="479482"/>
      </dsp:txXfrm>
    </dsp:sp>
    <dsp:sp modelId="{2DE50843-67D5-4D7B-BDB5-917D88CBC9F5}">
      <dsp:nvSpPr>
        <dsp:cNvPr id="0" name=""/>
        <dsp:cNvSpPr/>
      </dsp:nvSpPr>
      <dsp:spPr>
        <a:xfrm>
          <a:off x="0" y="4667760"/>
          <a:ext cx="8610600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8278" tIns="374904" rIns="66827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Centralna konfiguracja</a:t>
          </a:r>
          <a:endParaRPr lang="en-US" sz="2000" kern="1200" dirty="0"/>
        </a:p>
      </dsp:txBody>
      <dsp:txXfrm>
        <a:off x="0" y="4667760"/>
        <a:ext cx="8610600" cy="779625"/>
      </dsp:txXfrm>
    </dsp:sp>
    <dsp:sp modelId="{2BA21802-DA00-4361-B731-4FDCBD675D92}">
      <dsp:nvSpPr>
        <dsp:cNvPr id="0" name=""/>
        <dsp:cNvSpPr/>
      </dsp:nvSpPr>
      <dsp:spPr>
        <a:xfrm>
          <a:off x="430530" y="4402080"/>
          <a:ext cx="6027420" cy="53136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Łatwość użycia</a:t>
          </a:r>
        </a:p>
      </dsp:txBody>
      <dsp:txXfrm>
        <a:off x="456469" y="4428019"/>
        <a:ext cx="597554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CB799-3E42-4AD8-BCA6-0FAC4B5592BF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6809D-9ACD-44A0-9622-2BE6A4F1F9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3419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Impact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809D-9ACD-44A0-9622-2BE6A4F1F9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654E-7E47-4738-AE50-BE24A1AA323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1682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654E-7E47-4738-AE50-BE24A1AA323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72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715BA9A-401A-408C-A777-E2D498FFF9AC}" type="datetimeFigureOut">
              <a:rPr lang="en-US" smtClean="0"/>
              <a:pPr/>
              <a:t>2016-05-22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EF628BA-55EC-432E-A131-E84E11C40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Data" Target="../diagrams/data1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QuickStyle" Target="../diagrams/quickStyle5.xml"/><Relationship Id="rId18" Type="http://schemas.microsoft.com/office/2007/relationships/diagramDrawing" Target="../diagrams/drawing6.xml"/><Relationship Id="rId3" Type="http://schemas.openxmlformats.org/officeDocument/2006/relationships/diagramData" Target="../diagrams/data3.xml"/><Relationship Id="rId7" Type="http://schemas.openxmlformats.org/officeDocument/2006/relationships/diagramData" Target="../diagrams/data4.xml"/><Relationship Id="rId12" Type="http://schemas.openxmlformats.org/officeDocument/2006/relationships/diagramLayout" Target="../diagrams/layout5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diagramData" Target="../diagrams/data5.xml"/><Relationship Id="rId5" Type="http://schemas.openxmlformats.org/officeDocument/2006/relationships/diagramQuickStyle" Target="../diagrams/quickStyle3.xml"/><Relationship Id="rId15" Type="http://schemas.openxmlformats.org/officeDocument/2006/relationships/image" Target="../media/image2.png"/><Relationship Id="rId10" Type="http://schemas.openxmlformats.org/officeDocument/2006/relationships/diagramColors" Target="../diagrams/colors4.xml"/><Relationship Id="rId19" Type="http://schemas.microsoft.com/office/2007/relationships/diagramDrawing" Target="../diagrams/drawing4.xml"/><Relationship Id="rId4" Type="http://schemas.openxmlformats.org/officeDocument/2006/relationships/diagramLayout" Target="../diagrams/layout3.xml"/><Relationship Id="rId9" Type="http://schemas.openxmlformats.org/officeDocument/2006/relationships/diagramQuickStyle" Target="../diagrams/quickStyle4.xml"/><Relationship Id="rId14" Type="http://schemas.openxmlformats.org/officeDocument/2006/relationships/diagramColors" Target="../diagrams/colors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13" Type="http://schemas.openxmlformats.org/officeDocument/2006/relationships/diagramColors" Target="../diagrams/colors7.xml"/><Relationship Id="rId3" Type="http://schemas.openxmlformats.org/officeDocument/2006/relationships/image" Target="../media/image7.png"/><Relationship Id="rId7" Type="http://schemas.openxmlformats.org/officeDocument/2006/relationships/diagramLayout" Target="../diagrams/layout6.xml"/><Relationship Id="rId12" Type="http://schemas.openxmlformats.org/officeDocument/2006/relationships/diagramQuickStyle" Target="../diagrams/quickStyle7.xml"/><Relationship Id="rId2" Type="http://schemas.openxmlformats.org/officeDocument/2006/relationships/image" Target="../media/image6.png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6.xml"/><Relationship Id="rId11" Type="http://schemas.openxmlformats.org/officeDocument/2006/relationships/diagramLayout" Target="../diagrams/layout7.xml"/><Relationship Id="rId5" Type="http://schemas.openxmlformats.org/officeDocument/2006/relationships/image" Target="../media/image9.png"/><Relationship Id="rId15" Type="http://schemas.microsoft.com/office/2007/relationships/diagramDrawing" Target="../diagrams/drawing8.xml"/><Relationship Id="rId10" Type="http://schemas.openxmlformats.org/officeDocument/2006/relationships/diagramData" Target="../diagrams/data7.xml"/><Relationship Id="rId4" Type="http://schemas.openxmlformats.org/officeDocument/2006/relationships/image" Target="../media/image8.png"/><Relationship Id="rId9" Type="http://schemas.openxmlformats.org/officeDocument/2006/relationships/diagramColors" Target="../diagrams/colors6.xml"/><Relationship Id="rId1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6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microsoft.com/office/2007/relationships/diagramDrawing" Target="../diagrams/drawing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microsoft.com/office/2007/relationships/diagramDrawing" Target="../diagrams/drawing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8600" y="2188837"/>
            <a:ext cx="8709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Wdrożenie kontroli dostępu do sieci przewodowych </a:t>
            </a:r>
            <a:br>
              <a:rPr lang="pl-PL" sz="2400" dirty="0" smtClean="0"/>
            </a:br>
            <a:r>
              <a:rPr lang="pl-PL" sz="2400" dirty="0" smtClean="0"/>
              <a:t>i bezprzewodowych w oparciu o mechanizmy </a:t>
            </a:r>
            <a:br>
              <a:rPr lang="pl-PL" sz="2400" dirty="0" smtClean="0"/>
            </a:br>
            <a:r>
              <a:rPr lang="pl-PL" sz="2400" dirty="0" smtClean="0"/>
              <a:t>standardu IEEE 802.1X</a:t>
            </a:r>
            <a:endParaRPr lang="en-US" sz="24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810000" y="54102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Promotor:</a:t>
            </a:r>
          </a:p>
          <a:p>
            <a:r>
              <a:rPr lang="pl-PL" sz="2000" dirty="0" smtClean="0"/>
              <a:t>mgr inż. Przemysław Przybylak</a:t>
            </a:r>
            <a:endParaRPr lang="en-US" sz="20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28600" y="533400"/>
            <a:ext cx="4993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b="1" dirty="0" smtClean="0"/>
              <a:t>PRACA INŻYNIERSKA</a:t>
            </a:r>
            <a:endParaRPr lang="en-US" sz="3200" b="1" dirty="0"/>
          </a:p>
        </p:txBody>
      </p:sp>
      <p:pic>
        <p:nvPicPr>
          <p:cNvPr id="5" name="Picture 2" descr="C:\Users\adanaw\Desktop\WWS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2209800" y="41910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000" dirty="0" smtClean="0"/>
              <a:t>Hubert Luberek</a:t>
            </a:r>
          </a:p>
          <a:p>
            <a:pPr hangingPunct="0"/>
            <a:r>
              <a:rPr lang="pl-PL" sz="2000" dirty="0" smtClean="0"/>
              <a:t>Numer albumu: 6462</a:t>
            </a:r>
            <a:endParaRPr lang="pl-P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81000" y="1143000"/>
            <a:ext cx="4572000" cy="22467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pl-PL" sz="2000" b="1" dirty="0" smtClean="0"/>
              <a:t>Celem pracy </a:t>
            </a:r>
            <a:r>
              <a:rPr lang="pl-PL" sz="2000" dirty="0" smtClean="0"/>
              <a:t>było omówienie zagadnień związanych z procesem silnego uwierzytelniania tożsamości. Standard IEEE 802.1X zapewnia skuteczne jej uwierzytelnienie rozpoczynając proces już od drugiej warstwy modelu ISO OSI </a:t>
            </a:r>
            <a:endParaRPr lang="en-US" sz="2000" dirty="0"/>
          </a:p>
        </p:txBody>
      </p:sp>
      <p:sp>
        <p:nvSpPr>
          <p:cNvPr id="3" name="Prostokąt 2"/>
          <p:cNvSpPr/>
          <p:nvPr/>
        </p:nvSpPr>
        <p:spPr>
          <a:xfrm>
            <a:off x="3657600" y="3124200"/>
            <a:ext cx="5181600" cy="193899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l-PL" sz="2000" dirty="0" smtClean="0">
                <a:solidFill>
                  <a:schemeClr val="tx1"/>
                </a:solidFill>
              </a:rPr>
              <a:t>802.1X implementowany jest w wielu rozwiązaniach sieciowych, systemach operacyjnych i urządzeniach biurowych dając możliwość szerokiej i niewymagającej dodatkowych nakładów finansowych adaptacji technologii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52400" y="4572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Arial Black" pitchFamily="34" charset="0"/>
              </a:rPr>
              <a:t>Podsumowanie</a:t>
            </a:r>
            <a:endParaRPr lang="en-US" sz="2800" dirty="0">
              <a:latin typeface="Arial Black" pitchFamily="34" charset="0"/>
            </a:endParaRPr>
          </a:p>
        </p:txBody>
      </p:sp>
      <p:pic>
        <p:nvPicPr>
          <p:cNvPr id="5" name="Picture 2" descr="C:\Users\adanaw\Desktop\WWS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533400" y="5562600"/>
            <a:ext cx="838200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chemeClr val="tx1"/>
                </a:solidFill>
              </a:rPr>
              <a:t>W pracy wykazano</a:t>
            </a:r>
            <a:r>
              <a:rPr lang="pl-PL" sz="2000" dirty="0" smtClean="0">
                <a:solidFill>
                  <a:schemeClr val="tx1"/>
                </a:solidFill>
              </a:rPr>
              <a:t>, że jest to rozwiązanie właściwe dla każdej organizacji, która chciałby zwiększyć kontrolę dostępu do zasobów informatycznych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152400" y="5334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Arial Black" pitchFamily="34" charset="0"/>
              </a:rPr>
              <a:t>Wstęp: Zagrożenia</a:t>
            </a:r>
            <a:endParaRPr lang="en-US" sz="2800" dirty="0">
              <a:latin typeface="Arial Black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890110367"/>
              </p:ext>
            </p:extLst>
          </p:nvPr>
        </p:nvGraphicFramePr>
        <p:xfrm>
          <a:off x="381000" y="2057400"/>
          <a:ext cx="8382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2" descr="C:\Users\adanaw\Desktop\WWSI.bm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533400"/>
            <a:ext cx="510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Arial Black" pitchFamily="34" charset="0"/>
              </a:rPr>
              <a:t>Cel i zakres pracy inżynierskiej</a:t>
            </a:r>
            <a:endParaRPr lang="en-US" sz="2800" dirty="0">
              <a:latin typeface="Arial Black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2185030633"/>
              </p:ext>
            </p:extLst>
          </p:nvPr>
        </p:nvGraphicFramePr>
        <p:xfrm>
          <a:off x="228600" y="1600200"/>
          <a:ext cx="8534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adanaw\Desktop\WWSI.b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968" y="2440588"/>
            <a:ext cx="28765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58903" y="2440588"/>
            <a:ext cx="30289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Prostokąt 7"/>
          <p:cNvSpPr/>
          <p:nvPr/>
        </p:nvSpPr>
        <p:spPr>
          <a:xfrm>
            <a:off x="3190597" y="2907313"/>
            <a:ext cx="2868306" cy="838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99060" tIns="99060" rIns="99060" bIns="99060" numCol="1" spcCol="1270" anchor="t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600" kern="1200" dirty="0" smtClean="0"/>
              <a:t>Proces kontroli dostępu </a:t>
            </a:r>
            <a:endParaRPr lang="en-US" sz="2600" kern="12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52400" y="5334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Arial Black" pitchFamily="34" charset="0"/>
              </a:rPr>
              <a:t>Kontrola dostępu 802.1X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04800" y="52578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Arial Black" pitchFamily="34" charset="0"/>
              </a:rPr>
              <a:t>Brak uwierzytelnienia</a:t>
            </a:r>
            <a:endParaRPr lang="en-US" sz="2000" dirty="0">
              <a:latin typeface="Arial Black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181600" y="52578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Arial Black" pitchFamily="34" charset="0"/>
              </a:rPr>
              <a:t>Poprawne uwierzytelnienie</a:t>
            </a:r>
            <a:endParaRPr lang="en-US" sz="2000" dirty="0">
              <a:latin typeface="Arial Black" pitchFamily="34" charset="0"/>
            </a:endParaRPr>
          </a:p>
        </p:txBody>
      </p:sp>
      <p:pic>
        <p:nvPicPr>
          <p:cNvPr id="10" name="Picture 2" descr="C:\Users\adanaw\Desktop\WWSI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600200" y="1447800"/>
          <a:ext cx="6172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457200" y="1295400"/>
          <a:ext cx="2514600" cy="157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6400800" y="1549400"/>
          <a:ext cx="2514600" cy="157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152400" y="5334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Arial Black" pitchFamily="34" charset="0"/>
              </a:rPr>
              <a:t>Komponenty 802.1X</a:t>
            </a:r>
            <a:endParaRPr lang="en-US" sz="2800" dirty="0">
              <a:latin typeface="Arial Black" pitchFamily="34" charset="0"/>
            </a:endParaRPr>
          </a:p>
        </p:txBody>
      </p:sp>
      <p:pic>
        <p:nvPicPr>
          <p:cNvPr id="8" name="Picture 2" descr="C:\Users\adanaw\Desktop\WWSI.bm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81000" y="4419600"/>
            <a:ext cx="3124200" cy="20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7A8021-A8AE-4300-A8D8-DE975A7DD8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graphicEl>
                                              <a:dgm id="{437A8021-A8AE-4300-A8D8-DE975A7DD8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graphicEl>
                                              <a:dgm id="{437A8021-A8AE-4300-A8D8-DE975A7DD8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B717D00-8E91-4A1B-94E1-6CFAFA47D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dgm id="{7B717D00-8E91-4A1B-94E1-6CFAFA47D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graphicEl>
                                              <a:dgm id="{7B717D00-8E91-4A1B-94E1-6CFAFA47D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1077E7-58F0-43E3-83BE-5D62BC61D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graphicEl>
                                              <a:dgm id="{651077E7-58F0-43E3-83BE-5D62BC61D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dgm id="{651077E7-58F0-43E3-83BE-5D62BC61D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17A4AFE-A8FA-4E45-A169-2B7617C50C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graphicEl>
                                              <a:dgm id="{C17A4AFE-A8FA-4E45-A169-2B7617C50C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graphicEl>
                                              <a:dgm id="{C17A4AFE-A8FA-4E45-A169-2B7617C50C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764FA8D-106D-4072-BFA5-48BF5D6EF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graphicEl>
                                              <a:dgm id="{5764FA8D-106D-4072-BFA5-48BF5D6EF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graphicEl>
                                              <a:dgm id="{5764FA8D-106D-4072-BFA5-48BF5D6EF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B184C5-7721-4779-9BDD-A1DF0DC371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graphicEl>
                                              <a:dgm id="{1CB184C5-7721-4779-9BDD-A1DF0DC371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graphicEl>
                                              <a:dgm id="{1CB184C5-7721-4779-9BDD-A1DF0DC371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Graphic spid="7" grpId="0" uiExpand="1">
        <p:bldAsOne/>
      </p:bldGraphic>
      <p:bldGraphic spid="9" grpId="0">
        <p:bldAsOne/>
      </p:bldGraphic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1066800"/>
            <a:ext cx="13335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3124200"/>
            <a:ext cx="18192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1981200"/>
            <a:ext cx="15525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1600200"/>
            <a:ext cx="2333625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Diagram 5"/>
          <p:cNvGraphicFramePr/>
          <p:nvPr/>
        </p:nvGraphicFramePr>
        <p:xfrm>
          <a:off x="1295400" y="2794000"/>
          <a:ext cx="6705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228600" y="5334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Arial Black" pitchFamily="34" charset="0"/>
              </a:rPr>
              <a:t>Komunikacja 802.1X</a:t>
            </a:r>
            <a:endParaRPr lang="en-US" sz="2800" dirty="0">
              <a:latin typeface="Arial Black" pitchFamily="34" charset="0"/>
            </a:endParaRPr>
          </a:p>
        </p:txBody>
      </p:sp>
      <p:grpSp>
        <p:nvGrpSpPr>
          <p:cNvPr id="12" name="Grupa 11"/>
          <p:cNvGrpSpPr/>
          <p:nvPr/>
        </p:nvGrpSpPr>
        <p:grpSpPr>
          <a:xfrm>
            <a:off x="0" y="1676400"/>
            <a:ext cx="8915400" cy="5003800"/>
            <a:chOff x="0" y="1854200"/>
            <a:chExt cx="8915400" cy="5003800"/>
          </a:xfrm>
        </p:grpSpPr>
        <p:graphicFrame>
          <p:nvGraphicFramePr>
            <p:cNvPr id="9" name="Diagram 8"/>
            <p:cNvGraphicFramePr/>
            <p:nvPr/>
          </p:nvGraphicFramePr>
          <p:xfrm>
            <a:off x="0" y="1854200"/>
            <a:ext cx="8915400" cy="50038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0" r:lo="rId11" r:qs="rId12" r:cs="rId13"/>
            </a:graphicData>
          </a:graphic>
        </p:graphicFrame>
        <p:sp>
          <p:nvSpPr>
            <p:cNvPr id="11" name="pole tekstowe 10"/>
            <p:cNvSpPr txBox="1"/>
            <p:nvPr/>
          </p:nvSpPr>
          <p:spPr>
            <a:xfrm>
              <a:off x="4267200" y="6045200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EAP</a:t>
              </a:r>
              <a:endParaRPr lang="en-US" dirty="0"/>
            </a:p>
          </p:txBody>
        </p:sp>
      </p:grpSp>
      <p:pic>
        <p:nvPicPr>
          <p:cNvPr id="13" name="Picture 2" descr="C:\Users\adanaw\Desktop\WWSI.bmp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4E3C1C-4F00-49A3-A48A-C1C68BFB2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graphicEl>
                                              <a:dgm id="{734E3C1C-4F00-49A3-A48A-C1C68BFB2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graphicEl>
                                              <a:dgm id="{734E3C1C-4F00-49A3-A48A-C1C68BFB2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245C18-E97F-4073-A582-06A56F10CE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graphicEl>
                                              <a:dgm id="{40245C18-E97F-4073-A582-06A56F10CE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40245C18-E97F-4073-A582-06A56F10CE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12090F-035E-4869-9B70-A061F47FBE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D512090F-035E-4869-9B70-A061F47FBE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dgm id="{D512090F-035E-4869-9B70-A061F47FBE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77D61E-FB84-4187-ACD8-823E1726D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graphicEl>
                                              <a:dgm id="{0D77D61E-FB84-4187-ACD8-823E1726D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dgm id="{0D77D61E-FB84-4187-ACD8-823E1726D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56F8F8-5659-4A40-B90D-C6EAB2003E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graphicEl>
                                              <a:dgm id="{FA56F8F8-5659-4A40-B90D-C6EAB2003E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graphicEl>
                                              <a:dgm id="{FA56F8F8-5659-4A40-B90D-C6EAB2003E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008D6E-F811-4F87-B061-A5C18E726C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graphicEl>
                                              <a:dgm id="{DD008D6E-F811-4F87-B061-A5C18E726C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graphicEl>
                                              <a:dgm id="{DD008D6E-F811-4F87-B061-A5C18E726C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C5AC57-CB99-4956-BF23-E6D23AAA05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graphicEl>
                                              <a:dgm id="{59C5AC57-CB99-4956-BF23-E6D23AAA05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graphicEl>
                                              <a:dgm id="{59C5AC57-CB99-4956-BF23-E6D23AAA05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0FA659-EE1A-4572-86D5-A7819DA9D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graphicEl>
                                              <a:dgm id="{4E0FA659-EE1A-4572-86D5-A7819DA9D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graphicEl>
                                              <a:dgm id="{4E0FA659-EE1A-4572-86D5-A7819DA9D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2895600"/>
            <a:ext cx="16668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667000"/>
            <a:ext cx="857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2590800"/>
            <a:ext cx="16764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0" y="1676400"/>
            <a:ext cx="1653509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4191000"/>
            <a:ext cx="15525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19600" y="1676400"/>
            <a:ext cx="15430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81800" y="1447800"/>
            <a:ext cx="181927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5800" y="4191000"/>
            <a:ext cx="15525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09800" y="4953000"/>
            <a:ext cx="167640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486400" y="4953000"/>
            <a:ext cx="167640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934200" y="3962400"/>
            <a:ext cx="13335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pole tekstowe 12"/>
          <p:cNvSpPr txBox="1"/>
          <p:nvPr/>
        </p:nvSpPr>
        <p:spPr>
          <a:xfrm>
            <a:off x="304800" y="533400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Arial Black" pitchFamily="34" charset="0"/>
              </a:rPr>
              <a:t>Schemat wdrożonej sieci 802.1X</a:t>
            </a:r>
            <a:endParaRPr lang="en-US" sz="2800" dirty="0">
              <a:latin typeface="Arial Black" pitchFamily="34" charset="0"/>
            </a:endParaRPr>
          </a:p>
        </p:txBody>
      </p:sp>
      <p:pic>
        <p:nvPicPr>
          <p:cNvPr id="14" name="Picture 2" descr="C:\Users\adanaw\Desktop\WWSI.bmp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3850859335"/>
              </p:ext>
            </p:extLst>
          </p:nvPr>
        </p:nvGraphicFramePr>
        <p:xfrm>
          <a:off x="327248" y="1219200"/>
          <a:ext cx="8610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152400" y="5334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Arial Black" pitchFamily="34" charset="0"/>
              </a:rPr>
              <a:t>Zalety 802.1X</a:t>
            </a:r>
            <a:endParaRPr lang="en-US" sz="2800" dirty="0">
              <a:latin typeface="Arial Black" pitchFamily="34" charset="0"/>
            </a:endParaRPr>
          </a:p>
        </p:txBody>
      </p:sp>
      <p:pic>
        <p:nvPicPr>
          <p:cNvPr id="5" name="Picture 2" descr="C:\Users\adanaw\Desktop\WWSI.b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700057B-BA04-4595-8203-CEED2CB7F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dgm id="{5700057B-BA04-4595-8203-CEED2CB7F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graphicEl>
                                              <a:dgm id="{5700057B-BA04-4595-8203-CEED2CB7F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4CA7626-D556-4E48-9C2D-6F2C5E99E5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graphicEl>
                                              <a:dgm id="{34CA7626-D556-4E48-9C2D-6F2C5E99E5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graphicEl>
                                              <a:dgm id="{34CA7626-D556-4E48-9C2D-6F2C5E99E5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453E1C-1D03-4927-AB59-004E1253BE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dgm id="{E4453E1C-1D03-4927-AB59-004E1253BE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graphicEl>
                                              <a:dgm id="{E4453E1C-1D03-4927-AB59-004E1253BE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AC47E4D-84B5-4F32-A97D-950A896453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dgm id="{BAC47E4D-84B5-4F32-A97D-950A896453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graphicEl>
                                              <a:dgm id="{BAC47E4D-84B5-4F32-A97D-950A896453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BA21802-DA00-4361-B731-4FDCBD675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graphicEl>
                                              <a:dgm id="{2BA21802-DA00-4361-B731-4FDCBD675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graphicEl>
                                              <a:dgm id="{2BA21802-DA00-4361-B731-4FDCBD675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DE50843-67D5-4D7B-BDB5-917D88CBC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graphicEl>
                                              <a:dgm id="{2DE50843-67D5-4D7B-BDB5-917D88CBC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2DE50843-67D5-4D7B-BDB5-917D88CBC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1650326897"/>
              </p:ext>
            </p:extLst>
          </p:nvPr>
        </p:nvGraphicFramePr>
        <p:xfrm>
          <a:off x="381000" y="1300625"/>
          <a:ext cx="7772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52400" y="4572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Arial Black" pitchFamily="34" charset="0"/>
              </a:rPr>
              <a:t>Wyzwania 802.1X</a:t>
            </a:r>
            <a:endParaRPr lang="en-US" sz="2800" dirty="0">
              <a:latin typeface="Arial Black" pitchFamily="34" charset="0"/>
            </a:endParaRPr>
          </a:p>
        </p:txBody>
      </p:sp>
      <p:pic>
        <p:nvPicPr>
          <p:cNvPr id="5" name="Picture 2" descr="C:\Users\adanaw\Desktop\WWSI.b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8E54E6-2C3D-474E-933B-359360D15E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dgm id="{8E8E54E6-2C3D-474E-933B-359360D15E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graphicEl>
                                              <a:dgm id="{8E8E54E6-2C3D-474E-933B-359360D15E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CD91FD-309D-4900-802A-D80720B3C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graphicEl>
                                              <a:dgm id="{DACD91FD-309D-4900-802A-D80720B3C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graphicEl>
                                              <a:dgm id="{DACD91FD-309D-4900-802A-D80720B3C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0DA43A-2390-4D1E-ADA8-5BB4920F3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dgm id="{290DA43A-2390-4D1E-ADA8-5BB4920F3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graphicEl>
                                              <a:dgm id="{290DA43A-2390-4D1E-ADA8-5BB4920F3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40CCC7-76E5-46A1-9F80-D811BD9B47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dgm id="{6540CCC7-76E5-46A1-9F80-D811BD9B47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graphicEl>
                                              <a:dgm id="{6540CCC7-76E5-46A1-9F80-D811BD9B47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30135F4-2D16-4645-A1CF-2DCD3E28F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graphicEl>
                                              <a:dgm id="{630135F4-2D16-4645-A1CF-2DCD3E28F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graphicEl>
                                              <a:dgm id="{630135F4-2D16-4645-A1CF-2DCD3E28F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5F38EB6-90B5-4C7A-8639-92F066CB2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graphicEl>
                                              <a:dgm id="{45F38EB6-90B5-4C7A-8639-92F066CB2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45F38EB6-90B5-4C7A-8639-92F066CB2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210C8CA-97C2-4410-8F1F-11A2FE387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graphicEl>
                                              <a:dgm id="{4210C8CA-97C2-4410-8F1F-11A2FE387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graphicEl>
                                              <a:dgm id="{4210C8CA-97C2-4410-8F1F-11A2FE387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B72B9B1-C9B2-44B6-A59A-6239C72FBD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graphicEl>
                                              <a:dgm id="{9B72B9B1-C9B2-44B6-A59A-6239C72FBD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graphicEl>
                                              <a:dgm id="{9B72B9B1-C9B2-44B6-A59A-6239C72FBD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1680</TotalTime>
  <Words>268</Words>
  <Application>Microsoft Office PowerPoint</Application>
  <PresentationFormat>Pokaz na ekranie (4:3)</PresentationFormat>
  <Paragraphs>70</Paragraphs>
  <Slides>10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Wielkomiejski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dementor</dc:creator>
  <cp:lastModifiedBy>dementor</cp:lastModifiedBy>
  <cp:revision>109</cp:revision>
  <dcterms:created xsi:type="dcterms:W3CDTF">2016-05-10T15:09:15Z</dcterms:created>
  <dcterms:modified xsi:type="dcterms:W3CDTF">2016-05-22T03:11:15Z</dcterms:modified>
</cp:coreProperties>
</file>