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5" r:id="rId8"/>
    <p:sldId id="264" r:id="rId9"/>
    <p:sldId id="266" r:id="rId10"/>
    <p:sldId id="261" r:id="rId11"/>
    <p:sldId id="262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8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E0C6AF-894C-4261-BBD2-32C928D55A44}" type="datetimeFigureOut">
              <a:rPr lang="pl-PL" smtClean="0"/>
              <a:pPr/>
              <a:t>2016-05-16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9980B6E-3F83-445C-8DBA-C5F4C30F10B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E0C6AF-894C-4261-BBD2-32C928D55A44}" type="datetimeFigureOut">
              <a:rPr lang="pl-PL" smtClean="0"/>
              <a:pPr/>
              <a:t>2016-05-16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980B6E-3F83-445C-8DBA-C5F4C30F10B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E0C6AF-894C-4261-BBD2-32C928D55A44}" type="datetimeFigureOut">
              <a:rPr lang="pl-PL" smtClean="0"/>
              <a:pPr/>
              <a:t>2016-05-16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980B6E-3F83-445C-8DBA-C5F4C30F10B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E0C6AF-894C-4261-BBD2-32C928D55A44}" type="datetimeFigureOut">
              <a:rPr lang="pl-PL" smtClean="0"/>
              <a:pPr/>
              <a:t>2016-05-16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980B6E-3F83-445C-8DBA-C5F4C30F10B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E0C6AF-894C-4261-BBD2-32C928D55A44}" type="datetimeFigureOut">
              <a:rPr lang="pl-PL" smtClean="0"/>
              <a:pPr/>
              <a:t>2016-05-16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980B6E-3F83-445C-8DBA-C5F4C30F10B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E0C6AF-894C-4261-BBD2-32C928D55A44}" type="datetimeFigureOut">
              <a:rPr lang="pl-PL" smtClean="0"/>
              <a:pPr/>
              <a:t>2016-05-16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980B6E-3F83-445C-8DBA-C5F4C30F10B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E0C6AF-894C-4261-BBD2-32C928D55A44}" type="datetimeFigureOut">
              <a:rPr lang="pl-PL" smtClean="0"/>
              <a:pPr/>
              <a:t>2016-05-16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980B6E-3F83-445C-8DBA-C5F4C30F10B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E0C6AF-894C-4261-BBD2-32C928D55A44}" type="datetimeFigureOut">
              <a:rPr lang="pl-PL" smtClean="0"/>
              <a:pPr/>
              <a:t>2016-05-16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980B6E-3F83-445C-8DBA-C5F4C30F10B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E0C6AF-894C-4261-BBD2-32C928D55A44}" type="datetimeFigureOut">
              <a:rPr lang="pl-PL" smtClean="0"/>
              <a:pPr/>
              <a:t>2016-05-16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980B6E-3F83-445C-8DBA-C5F4C30F10B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E0C6AF-894C-4261-BBD2-32C928D55A44}" type="datetimeFigureOut">
              <a:rPr lang="pl-PL" smtClean="0"/>
              <a:pPr/>
              <a:t>2016-05-16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980B6E-3F83-445C-8DBA-C5F4C30F10B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E0C6AF-894C-4261-BBD2-32C928D55A44}" type="datetimeFigureOut">
              <a:rPr lang="pl-PL" smtClean="0"/>
              <a:pPr/>
              <a:t>2016-05-16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9980B6E-3F83-445C-8DBA-C5F4C30F10B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E0C6AF-894C-4261-BBD2-32C928D55A44}" type="datetimeFigureOut">
              <a:rPr lang="pl-PL" smtClean="0"/>
              <a:pPr/>
              <a:t>2016-05-16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9980B6E-3F83-445C-8DBA-C5F4C30F10B0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85786" y="1714488"/>
            <a:ext cx="7772400" cy="1975104"/>
          </a:xfrm>
        </p:spPr>
        <p:txBody>
          <a:bodyPr/>
          <a:lstStyle/>
          <a:p>
            <a:pPr algn="ctr"/>
            <a:r>
              <a:rPr lang="pl-PL" dirty="0" smtClean="0"/>
              <a:t>System do szybkiego udostępniania danych</a:t>
            </a:r>
            <a:endParaRPr lang="pl-PL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668588" y="1412875"/>
            <a:ext cx="3808412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pl-PL" b="1" kern="0" dirty="0" smtClean="0">
                <a:latin typeface="+mn-lt"/>
                <a:cs typeface="+mn-cs"/>
              </a:rPr>
              <a:t>Mariusz Kukawski</a:t>
            </a:r>
            <a:endParaRPr lang="pl-PL" b="1" kern="0" dirty="0">
              <a:latin typeface="+mn-lt"/>
              <a:cs typeface="+mn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11188" y="765175"/>
            <a:ext cx="792162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pl-PL" b="1" kern="0" dirty="0" smtClean="0">
                <a:latin typeface="+mn-lt"/>
                <a:cs typeface="+mn-cs"/>
              </a:rPr>
              <a:t>Praca dyplomowa inżynierska</a:t>
            </a:r>
            <a:endParaRPr lang="pl-PL" b="1" kern="0" dirty="0">
              <a:latin typeface="+mn-lt"/>
              <a:cs typeface="+mn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4214818"/>
            <a:ext cx="4500562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pl-PL" b="1" kern="0" dirty="0" smtClean="0">
                <a:latin typeface="+mn-lt"/>
                <a:cs typeface="+mn-cs"/>
              </a:rPr>
              <a:t>Promotor: dr</a:t>
            </a:r>
            <a:r>
              <a:rPr lang="pl-PL" b="1" kern="0" dirty="0"/>
              <a:t> </a:t>
            </a:r>
            <a:r>
              <a:rPr lang="pl-PL" b="1" kern="0" dirty="0" smtClean="0"/>
              <a:t>hab. Grabowski Michał</a:t>
            </a:r>
            <a:endParaRPr lang="pl-PL" b="1" kern="0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l-PL" sz="2000" dirty="0" smtClean="0"/>
              <a:t>Testy obciążeniowe </a:t>
            </a:r>
            <a:r>
              <a:rPr lang="pl-PL" sz="2000" dirty="0" smtClean="0"/>
              <a:t>serwera – </a:t>
            </a:r>
            <a:r>
              <a:rPr lang="pl-PL" sz="2000" smtClean="0"/>
              <a:t>narzędzie SoapUI</a:t>
            </a:r>
            <a:endParaRPr lang="pl-PL" sz="2000" dirty="0" smtClean="0"/>
          </a:p>
          <a:p>
            <a:pPr>
              <a:lnSpc>
                <a:spcPct val="150000"/>
              </a:lnSpc>
            </a:pPr>
            <a:r>
              <a:rPr lang="pl-PL" sz="2000" dirty="0" smtClean="0"/>
              <a:t>Testy jednostkowe</a:t>
            </a:r>
          </a:p>
          <a:p>
            <a:pPr>
              <a:lnSpc>
                <a:spcPct val="150000"/>
              </a:lnSpc>
            </a:pPr>
            <a:r>
              <a:rPr lang="pl-PL" sz="2000" dirty="0" smtClean="0"/>
              <a:t>Testy integracyjne</a:t>
            </a:r>
            <a:endParaRPr lang="pl-PL" sz="20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Testowanie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l-PL" sz="2000" dirty="0" smtClean="0"/>
              <a:t>Realizacja celu</a:t>
            </a:r>
          </a:p>
          <a:p>
            <a:pPr>
              <a:lnSpc>
                <a:spcPct val="150000"/>
              </a:lnSpc>
            </a:pPr>
            <a:r>
              <a:rPr lang="pl-PL" sz="2000" dirty="0" smtClean="0"/>
              <a:t>Dalszy rozwój systemu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Podsumowanie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l-PL" sz="2000" dirty="0" smtClean="0"/>
              <a:t>Poznanie natury problemu – trudności związanych z udostępnianiem danych w sieci</a:t>
            </a:r>
          </a:p>
          <a:p>
            <a:pPr>
              <a:lnSpc>
                <a:spcPct val="150000"/>
              </a:lnSpc>
            </a:pPr>
            <a:r>
              <a:rPr lang="pl-PL" sz="2000" dirty="0" smtClean="0"/>
              <a:t>Zestawienie istniejących rozwiązań</a:t>
            </a:r>
          </a:p>
          <a:p>
            <a:pPr>
              <a:lnSpc>
                <a:spcPct val="150000"/>
              </a:lnSpc>
            </a:pPr>
            <a:r>
              <a:rPr lang="pl-PL" sz="2000" dirty="0" smtClean="0"/>
              <a:t>Określenie własnego rozwiązania problemu</a:t>
            </a:r>
          </a:p>
          <a:p>
            <a:pPr lvl="1">
              <a:lnSpc>
                <a:spcPct val="150000"/>
              </a:lnSpc>
            </a:pPr>
            <a:r>
              <a:rPr lang="pl-PL" sz="1600" dirty="0" smtClean="0"/>
              <a:t>Udostępnianie plików użytkownika</a:t>
            </a:r>
          </a:p>
          <a:p>
            <a:pPr lvl="1">
              <a:lnSpc>
                <a:spcPct val="150000"/>
              </a:lnSpc>
            </a:pPr>
            <a:r>
              <a:rPr lang="pl-PL" sz="1600" dirty="0" smtClean="0"/>
              <a:t>Adres URL jako środek przekazu</a:t>
            </a:r>
          </a:p>
          <a:p>
            <a:pPr lvl="1">
              <a:lnSpc>
                <a:spcPct val="150000"/>
              </a:lnSpc>
            </a:pPr>
            <a:r>
              <a:rPr lang="pl-PL" sz="1600" dirty="0" smtClean="0"/>
              <a:t>Brak wymogu posiadania konta</a:t>
            </a:r>
          </a:p>
          <a:p>
            <a:pPr lvl="1">
              <a:lnSpc>
                <a:spcPct val="150000"/>
              </a:lnSpc>
            </a:pPr>
            <a:r>
              <a:rPr lang="pl-PL" sz="1600" dirty="0" smtClean="0"/>
              <a:t>Zachowanie prywatności danych</a:t>
            </a:r>
          </a:p>
          <a:p>
            <a:pPr lvl="1">
              <a:lnSpc>
                <a:spcPct val="150000"/>
              </a:lnSpc>
            </a:pPr>
            <a:r>
              <a:rPr lang="pl-PL" sz="1600" dirty="0" smtClean="0"/>
              <a:t>Przechowywanie udostępnionych plików przez system</a:t>
            </a:r>
          </a:p>
          <a:p>
            <a:pPr lvl="1">
              <a:lnSpc>
                <a:spcPct val="150000"/>
              </a:lnSpc>
            </a:pPr>
            <a:r>
              <a:rPr lang="pl-PL" sz="1600" dirty="0" smtClean="0"/>
              <a:t>Maksymalny rozmiar pliku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Analiza dziedziny problemu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l-PL" sz="2000" dirty="0" smtClean="0"/>
              <a:t>Kontekst systemu</a:t>
            </a:r>
          </a:p>
          <a:p>
            <a:pPr>
              <a:lnSpc>
                <a:spcPct val="150000"/>
              </a:lnSpc>
            </a:pPr>
            <a:r>
              <a:rPr lang="pl-PL" sz="2000" dirty="0" smtClean="0"/>
              <a:t>Wymagania funkcjonalne</a:t>
            </a:r>
          </a:p>
          <a:p>
            <a:pPr>
              <a:lnSpc>
                <a:spcPct val="150000"/>
              </a:lnSpc>
            </a:pPr>
            <a:r>
              <a:rPr lang="pl-PL" sz="2000" dirty="0" smtClean="0"/>
              <a:t>Wymagania niefunkcjonalne</a:t>
            </a:r>
          </a:p>
          <a:p>
            <a:pPr lvl="1">
              <a:lnSpc>
                <a:spcPct val="150000"/>
              </a:lnSpc>
            </a:pPr>
            <a:r>
              <a:rPr lang="pl-PL" sz="1600" dirty="0" smtClean="0"/>
              <a:t>Niezawodność</a:t>
            </a:r>
          </a:p>
          <a:p>
            <a:pPr lvl="1">
              <a:lnSpc>
                <a:spcPct val="150000"/>
              </a:lnSpc>
            </a:pPr>
            <a:r>
              <a:rPr lang="pl-PL" sz="1600" dirty="0" smtClean="0"/>
              <a:t>Bezpieczeństwo</a:t>
            </a:r>
          </a:p>
          <a:p>
            <a:pPr lvl="1">
              <a:lnSpc>
                <a:spcPct val="150000"/>
              </a:lnSpc>
            </a:pPr>
            <a:r>
              <a:rPr lang="pl-PL" sz="1600" dirty="0" smtClean="0"/>
              <a:t>Użyteczność</a:t>
            </a:r>
          </a:p>
          <a:p>
            <a:pPr lvl="1">
              <a:lnSpc>
                <a:spcPct val="150000"/>
              </a:lnSpc>
            </a:pPr>
            <a:r>
              <a:rPr lang="pl-PL" sz="1600" dirty="0" smtClean="0"/>
              <a:t>Środowisko pracy systemu</a:t>
            </a:r>
            <a:endParaRPr lang="pl-PL" sz="16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Faza analizy systemu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l-PL" sz="2000" dirty="0" smtClean="0"/>
              <a:t>Określenie architektury systemu: klient-serwer</a:t>
            </a:r>
          </a:p>
          <a:p>
            <a:pPr>
              <a:lnSpc>
                <a:spcPct val="150000"/>
              </a:lnSpc>
            </a:pPr>
            <a:r>
              <a:rPr lang="pl-PL" sz="2000" dirty="0" smtClean="0"/>
              <a:t>Serwer</a:t>
            </a:r>
          </a:p>
          <a:p>
            <a:pPr>
              <a:lnSpc>
                <a:spcPct val="150000"/>
              </a:lnSpc>
            </a:pPr>
            <a:r>
              <a:rPr lang="pl-PL" sz="2000" dirty="0" smtClean="0"/>
              <a:t>Aplikacja desktopowa</a:t>
            </a:r>
          </a:p>
          <a:p>
            <a:pPr>
              <a:lnSpc>
                <a:spcPct val="150000"/>
              </a:lnSpc>
            </a:pPr>
            <a:r>
              <a:rPr lang="pl-PL" sz="2000" dirty="0" smtClean="0"/>
              <a:t>Aplikacja webowa panelu administracyjnego</a:t>
            </a:r>
          </a:p>
          <a:p>
            <a:pPr>
              <a:lnSpc>
                <a:spcPct val="150000"/>
              </a:lnSpc>
            </a:pPr>
            <a:r>
              <a:rPr lang="pl-PL" sz="2000" dirty="0" smtClean="0"/>
              <a:t>Aplikacja webowa do odbierania udostępnionych plików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Projektowanie systemu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l-PL" sz="2000" dirty="0" smtClean="0"/>
              <a:t>Serwer</a:t>
            </a:r>
          </a:p>
          <a:p>
            <a:pPr lvl="1">
              <a:lnSpc>
                <a:spcPct val="150000"/>
              </a:lnSpc>
            </a:pPr>
            <a:r>
              <a:rPr lang="pl-PL" sz="1600" dirty="0" smtClean="0"/>
              <a:t>Środowisko uruchomieniowe Node.js</a:t>
            </a:r>
          </a:p>
          <a:p>
            <a:pPr lvl="1">
              <a:lnSpc>
                <a:spcPct val="150000"/>
              </a:lnSpc>
            </a:pPr>
            <a:r>
              <a:rPr lang="pl-PL" sz="1600" dirty="0" smtClean="0"/>
              <a:t>Język programowania TypeScript</a:t>
            </a:r>
          </a:p>
          <a:p>
            <a:pPr lvl="1">
              <a:lnSpc>
                <a:spcPct val="150000"/>
              </a:lnSpc>
            </a:pPr>
            <a:r>
              <a:rPr lang="pl-PL" sz="1600" dirty="0" smtClean="0"/>
              <a:t>Dokumentowa baza danych MongoDB</a:t>
            </a:r>
          </a:p>
          <a:p>
            <a:pPr>
              <a:lnSpc>
                <a:spcPct val="150000"/>
              </a:lnSpc>
            </a:pPr>
            <a:r>
              <a:rPr lang="pl-PL" sz="2000" dirty="0" smtClean="0"/>
              <a:t>Aplikacja desktopowa</a:t>
            </a:r>
          </a:p>
          <a:p>
            <a:pPr lvl="1">
              <a:lnSpc>
                <a:spcPct val="150000"/>
              </a:lnSpc>
            </a:pPr>
            <a:r>
              <a:rPr lang="pl-PL" sz="1600" dirty="0" smtClean="0"/>
              <a:t>Framework Qt</a:t>
            </a:r>
          </a:p>
          <a:p>
            <a:pPr>
              <a:lnSpc>
                <a:spcPct val="150000"/>
              </a:lnSpc>
            </a:pPr>
            <a:r>
              <a:rPr lang="pl-PL" sz="2000" dirty="0" smtClean="0"/>
              <a:t>Aplikacje webowe</a:t>
            </a:r>
          </a:p>
          <a:p>
            <a:pPr lvl="1">
              <a:lnSpc>
                <a:spcPct val="150000"/>
              </a:lnSpc>
            </a:pPr>
            <a:r>
              <a:rPr lang="pl-PL" sz="1600" dirty="0" smtClean="0"/>
              <a:t>Technologie HTML/CSS/JavaScript</a:t>
            </a:r>
          </a:p>
          <a:p>
            <a:pPr lvl="1">
              <a:lnSpc>
                <a:spcPct val="150000"/>
              </a:lnSpc>
            </a:pPr>
            <a:r>
              <a:rPr lang="pl-PL" sz="1600" dirty="0" smtClean="0"/>
              <a:t>Biblioteki Bootstrap i jQuery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Implementacja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Interfejs aplikacji desktopowej</a:t>
            </a:r>
            <a:endParaRPr lang="pl-PL" dirty="0"/>
          </a:p>
        </p:txBody>
      </p:sp>
      <p:pic>
        <p:nvPicPr>
          <p:cNvPr id="1026" name="Picture 2" descr="D:\Kukazu\Desktop\Praca dyplomowa inżynierska\img\desktop_app_interface_hom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357298"/>
            <a:ext cx="6678612" cy="45508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Interfejs aplikacji desktopowej</a:t>
            </a:r>
            <a:endParaRPr lang="pl-PL" dirty="0"/>
          </a:p>
        </p:txBody>
      </p:sp>
      <p:pic>
        <p:nvPicPr>
          <p:cNvPr id="1026" name="Picture 2" descr="D:\Kukazu\Desktop\Praca dyplomowa inżynierska\img\desktop_app_interface_setting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428736"/>
            <a:ext cx="6619727" cy="45107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Interfejs panelu administracyjnego</a:t>
            </a:r>
            <a:endParaRPr lang="pl-PL" dirty="0"/>
          </a:p>
        </p:txBody>
      </p:sp>
      <p:pic>
        <p:nvPicPr>
          <p:cNvPr id="2050" name="Picture 2" descr="D:\Kukazu\Desktop\Praca dyplomowa inżynierska\img\admin_panel_interface_system_inf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357298"/>
            <a:ext cx="6429420" cy="457643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Interfejs panelu administracyjnego</a:t>
            </a:r>
            <a:endParaRPr lang="pl-PL" dirty="0"/>
          </a:p>
        </p:txBody>
      </p:sp>
      <p:pic>
        <p:nvPicPr>
          <p:cNvPr id="2050" name="Picture 2" descr="D:\Kukazu\Desktop\Praca dyplomowa inżynierska\img\admin_panel_interface_sender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5" y="1357298"/>
            <a:ext cx="6509675" cy="45720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1286</TotalTime>
  <Words>149</Words>
  <Application>Microsoft Office PowerPoint</Application>
  <PresentationFormat>Pokaz na ekranie (4:3)</PresentationFormat>
  <Paragraphs>49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Hol</vt:lpstr>
      <vt:lpstr>System do szybkiego udostępniania danych</vt:lpstr>
      <vt:lpstr>Analiza dziedziny problemu</vt:lpstr>
      <vt:lpstr>Faza analizy systemu</vt:lpstr>
      <vt:lpstr>Projektowanie systemu</vt:lpstr>
      <vt:lpstr>Implementacja</vt:lpstr>
      <vt:lpstr>Interfejs aplikacji desktopowej</vt:lpstr>
      <vt:lpstr>Interfejs aplikacji desktopowej</vt:lpstr>
      <vt:lpstr>Interfejs panelu administracyjnego</vt:lpstr>
      <vt:lpstr>Interfejs panelu administracyjnego</vt:lpstr>
      <vt:lpstr>Testowanie</vt:lpstr>
      <vt:lpstr>Podsumowanie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do szybkiego udostępniania plików</dc:title>
  <dc:creator>Kukazu</dc:creator>
  <cp:lastModifiedBy>Kukazu</cp:lastModifiedBy>
  <cp:revision>57</cp:revision>
  <dcterms:created xsi:type="dcterms:W3CDTF">2016-05-14T10:32:32Z</dcterms:created>
  <dcterms:modified xsi:type="dcterms:W3CDTF">2016-05-16T18:02:15Z</dcterms:modified>
</cp:coreProperties>
</file>