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8" r:id="rId4"/>
    <p:sldId id="268" r:id="rId5"/>
    <p:sldId id="257" r:id="rId6"/>
    <p:sldId id="259" r:id="rId7"/>
    <p:sldId id="269" r:id="rId8"/>
    <p:sldId id="260" r:id="rId9"/>
    <p:sldId id="275" r:id="rId10"/>
    <p:sldId id="281" r:id="rId11"/>
    <p:sldId id="282" r:id="rId12"/>
    <p:sldId id="270" r:id="rId13"/>
    <p:sldId id="277" r:id="rId14"/>
    <p:sldId id="284" r:id="rId15"/>
    <p:sldId id="273" r:id="rId16"/>
    <p:sldId id="287" r:id="rId17"/>
    <p:sldId id="278" r:id="rId18"/>
    <p:sldId id="288" r:id="rId19"/>
    <p:sldId id="289" r:id="rId20"/>
    <p:sldId id="290" r:id="rId21"/>
    <p:sldId id="292" r:id="rId22"/>
    <p:sldId id="279" r:id="rId23"/>
    <p:sldId id="274" r:id="rId24"/>
    <p:sldId id="294" r:id="rId25"/>
    <p:sldId id="297" r:id="rId26"/>
    <p:sldId id="298" r:id="rId27"/>
    <p:sldId id="299" r:id="rId28"/>
    <p:sldId id="300" r:id="rId29"/>
    <p:sldId id="303" r:id="rId30"/>
    <p:sldId id="304" r:id="rId31"/>
    <p:sldId id="305" r:id="rId32"/>
    <p:sldId id="302" r:id="rId33"/>
    <p:sldId id="306" r:id="rId34"/>
    <p:sldId id="301" r:id="rId35"/>
    <p:sldId id="272" r:id="rId36"/>
    <p:sldId id="293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0" autoAdjust="0"/>
  </p:normalViewPr>
  <p:slideViewPr>
    <p:cSldViewPr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CA3EB-0D38-4033-9B61-F65823CCC3D4}" type="doc">
      <dgm:prSet loTypeId="urn:microsoft.com/office/officeart/2005/8/layout/orgChart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43EDDCE4-301E-44D7-BCFF-55E40BC7448B}">
      <dgm:prSet phldrT="[Tekst]"/>
      <dgm:spPr/>
      <dgm:t>
        <a:bodyPr/>
        <a:lstStyle/>
        <a:p>
          <a:r>
            <a:rPr lang="pl-PL" dirty="0" smtClean="0"/>
            <a:t>Sprzedaż</a:t>
          </a:r>
          <a:endParaRPr lang="pl-PL" dirty="0"/>
        </a:p>
      </dgm:t>
    </dgm:pt>
    <dgm:pt modelId="{F4E4BFEA-2BB1-4E87-B58D-3DF9D0DA780F}" type="parTrans" cxnId="{95114176-CA7D-4460-9532-3673D800267A}">
      <dgm:prSet/>
      <dgm:spPr/>
      <dgm:t>
        <a:bodyPr/>
        <a:lstStyle/>
        <a:p>
          <a:endParaRPr lang="pl-PL"/>
        </a:p>
      </dgm:t>
    </dgm:pt>
    <dgm:pt modelId="{0A1686A6-E8AB-4517-BBC3-0559D56B9B6D}" type="sibTrans" cxnId="{95114176-CA7D-4460-9532-3673D800267A}">
      <dgm:prSet/>
      <dgm:spPr/>
      <dgm:t>
        <a:bodyPr/>
        <a:lstStyle/>
        <a:p>
          <a:endParaRPr lang="pl-PL"/>
        </a:p>
      </dgm:t>
    </dgm:pt>
    <dgm:pt modelId="{6CA57290-4195-4DFE-B7F9-604852E74560}">
      <dgm:prSet phldrT="[Tekst]"/>
      <dgm:spPr/>
      <dgm:t>
        <a:bodyPr/>
        <a:lstStyle/>
        <a:p>
          <a:r>
            <a:rPr lang="pl-PL" dirty="0"/>
            <a:t>sprzedaż ogółem</a:t>
          </a:r>
        </a:p>
      </dgm:t>
    </dgm:pt>
    <dgm:pt modelId="{B281B986-890E-498A-AD50-1503AFEAA221}" type="parTrans" cxnId="{C2661FBA-81C7-4262-B765-71E7912F9CF3}">
      <dgm:prSet/>
      <dgm:spPr/>
      <dgm:t>
        <a:bodyPr/>
        <a:lstStyle/>
        <a:p>
          <a:endParaRPr lang="pl-PL"/>
        </a:p>
      </dgm:t>
    </dgm:pt>
    <dgm:pt modelId="{45766AAC-079F-4498-8882-2E3E427BA7FA}" type="sibTrans" cxnId="{C2661FBA-81C7-4262-B765-71E7912F9CF3}">
      <dgm:prSet/>
      <dgm:spPr/>
      <dgm:t>
        <a:bodyPr/>
        <a:lstStyle/>
        <a:p>
          <a:endParaRPr lang="pl-PL"/>
        </a:p>
      </dgm:t>
    </dgm:pt>
    <dgm:pt modelId="{920361E3-F0D3-4465-969B-33827A679087}">
      <dgm:prSet phldrT="[Tekst]"/>
      <dgm:spPr/>
      <dgm:t>
        <a:bodyPr/>
        <a:lstStyle/>
        <a:p>
          <a:r>
            <a:rPr lang="pl-PL" dirty="0"/>
            <a:t>w podziale na klientów</a:t>
          </a:r>
        </a:p>
      </dgm:t>
    </dgm:pt>
    <dgm:pt modelId="{7A5ED069-5F2F-47CE-A0A6-938816F410C9}" type="parTrans" cxnId="{A1F0387B-73FF-4186-9807-89159C09A23B}">
      <dgm:prSet/>
      <dgm:spPr/>
      <dgm:t>
        <a:bodyPr/>
        <a:lstStyle/>
        <a:p>
          <a:endParaRPr lang="pl-PL"/>
        </a:p>
      </dgm:t>
    </dgm:pt>
    <dgm:pt modelId="{DA5FA266-7C6C-49B0-B6EB-157107DF2177}" type="sibTrans" cxnId="{A1F0387B-73FF-4186-9807-89159C09A23B}">
      <dgm:prSet/>
      <dgm:spPr/>
      <dgm:t>
        <a:bodyPr/>
        <a:lstStyle/>
        <a:p>
          <a:endParaRPr lang="pl-PL"/>
        </a:p>
      </dgm:t>
    </dgm:pt>
    <dgm:pt modelId="{A674062D-51FD-4B65-B345-60F99F3BADE5}">
      <dgm:prSet phldrT="[Tekst]"/>
      <dgm:spPr/>
      <dgm:t>
        <a:bodyPr/>
        <a:lstStyle/>
        <a:p>
          <a:r>
            <a:rPr lang="pl-PL" dirty="0"/>
            <a:t>w podziale na produkty</a:t>
          </a:r>
        </a:p>
      </dgm:t>
    </dgm:pt>
    <dgm:pt modelId="{504ECCBD-2F55-4697-AD91-1E0669F0FB23}" type="parTrans" cxnId="{E593B2BC-C108-4671-8346-A011946F7D38}">
      <dgm:prSet/>
      <dgm:spPr/>
      <dgm:t>
        <a:bodyPr/>
        <a:lstStyle/>
        <a:p>
          <a:endParaRPr lang="pl-PL"/>
        </a:p>
      </dgm:t>
    </dgm:pt>
    <dgm:pt modelId="{3ECD7AE8-8965-45A3-8BB3-FDFB11B87A47}" type="sibTrans" cxnId="{E593B2BC-C108-4671-8346-A011946F7D38}">
      <dgm:prSet/>
      <dgm:spPr/>
      <dgm:t>
        <a:bodyPr/>
        <a:lstStyle/>
        <a:p>
          <a:endParaRPr lang="pl-PL"/>
        </a:p>
      </dgm:t>
    </dgm:pt>
    <dgm:pt modelId="{18D259F0-3120-426D-BA95-F81C164899F0}">
      <dgm:prSet phldrT="[Tekst]"/>
      <dgm:spPr/>
      <dgm:t>
        <a:bodyPr/>
        <a:lstStyle/>
        <a:p>
          <a:r>
            <a:rPr lang="pl-PL" dirty="0"/>
            <a:t>efektywność sprzedawców</a:t>
          </a:r>
        </a:p>
      </dgm:t>
    </dgm:pt>
    <dgm:pt modelId="{872E72A8-7004-4F01-9987-0F001740FD6E}" type="parTrans" cxnId="{1705AB75-97EC-4E58-B97E-EF3FB7D8EC4F}">
      <dgm:prSet/>
      <dgm:spPr/>
      <dgm:t>
        <a:bodyPr/>
        <a:lstStyle/>
        <a:p>
          <a:endParaRPr lang="pl-PL"/>
        </a:p>
      </dgm:t>
    </dgm:pt>
    <dgm:pt modelId="{E9C3D1DA-21AA-40A3-B635-007CF187C24A}" type="sibTrans" cxnId="{1705AB75-97EC-4E58-B97E-EF3FB7D8EC4F}">
      <dgm:prSet/>
      <dgm:spPr/>
      <dgm:t>
        <a:bodyPr/>
        <a:lstStyle/>
        <a:p>
          <a:endParaRPr lang="pl-PL"/>
        </a:p>
      </dgm:t>
    </dgm:pt>
    <dgm:pt modelId="{43514E04-DD7E-494B-B0C9-758635570F75}" type="pres">
      <dgm:prSet presAssocID="{660CA3EB-0D38-4033-9B61-F65823CCC3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62E6076-7A74-4D4A-8099-F8EA85F9D456}" type="pres">
      <dgm:prSet presAssocID="{43EDDCE4-301E-44D7-BCFF-55E40BC7448B}" presName="hierRoot1" presStyleCnt="0">
        <dgm:presLayoutVars>
          <dgm:hierBranch val="init"/>
        </dgm:presLayoutVars>
      </dgm:prSet>
      <dgm:spPr/>
    </dgm:pt>
    <dgm:pt modelId="{291D05A7-E290-4DE8-BDC6-468404450FCB}" type="pres">
      <dgm:prSet presAssocID="{43EDDCE4-301E-44D7-BCFF-55E40BC7448B}" presName="rootComposite1" presStyleCnt="0"/>
      <dgm:spPr/>
    </dgm:pt>
    <dgm:pt modelId="{95277427-53C3-46EB-97B0-50ADB5DC7B98}" type="pres">
      <dgm:prSet presAssocID="{43EDDCE4-301E-44D7-BCFF-55E40BC74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CAD65CE-2430-4FA9-9517-6AA0B8349D5D}" type="pres">
      <dgm:prSet presAssocID="{43EDDCE4-301E-44D7-BCFF-55E40BC7448B}" presName="rootConnector1" presStyleLbl="node1" presStyleIdx="0" presStyleCnt="0"/>
      <dgm:spPr/>
      <dgm:t>
        <a:bodyPr/>
        <a:lstStyle/>
        <a:p>
          <a:endParaRPr lang="pl-PL"/>
        </a:p>
      </dgm:t>
    </dgm:pt>
    <dgm:pt modelId="{50A21C02-4DB4-4387-A7E8-DCECD9F445AC}" type="pres">
      <dgm:prSet presAssocID="{43EDDCE4-301E-44D7-BCFF-55E40BC7448B}" presName="hierChild2" presStyleCnt="0"/>
      <dgm:spPr/>
    </dgm:pt>
    <dgm:pt modelId="{C653D976-7ACF-422B-805C-A5AC8DC9959A}" type="pres">
      <dgm:prSet presAssocID="{B281B986-890E-498A-AD50-1503AFEAA221}" presName="Name37" presStyleLbl="parChTrans1D2" presStyleIdx="0" presStyleCnt="4"/>
      <dgm:spPr/>
      <dgm:t>
        <a:bodyPr/>
        <a:lstStyle/>
        <a:p>
          <a:endParaRPr lang="pl-PL"/>
        </a:p>
      </dgm:t>
    </dgm:pt>
    <dgm:pt modelId="{93E1DEC6-2049-4AA8-957A-14826245E9F7}" type="pres">
      <dgm:prSet presAssocID="{6CA57290-4195-4DFE-B7F9-604852E74560}" presName="hierRoot2" presStyleCnt="0">
        <dgm:presLayoutVars>
          <dgm:hierBranch val="init"/>
        </dgm:presLayoutVars>
      </dgm:prSet>
      <dgm:spPr/>
    </dgm:pt>
    <dgm:pt modelId="{88C02CDE-7944-489C-B9B6-2F2D748F7A59}" type="pres">
      <dgm:prSet presAssocID="{6CA57290-4195-4DFE-B7F9-604852E74560}" presName="rootComposite" presStyleCnt="0"/>
      <dgm:spPr/>
    </dgm:pt>
    <dgm:pt modelId="{080FB243-C5F6-4970-A574-C69F35CE6F95}" type="pres">
      <dgm:prSet presAssocID="{6CA57290-4195-4DFE-B7F9-604852E74560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8A4BB0-770A-4E38-869A-E0FD4F4A71EF}" type="pres">
      <dgm:prSet presAssocID="{6CA57290-4195-4DFE-B7F9-604852E74560}" presName="rootConnector" presStyleLbl="node2" presStyleIdx="0" presStyleCnt="4"/>
      <dgm:spPr/>
      <dgm:t>
        <a:bodyPr/>
        <a:lstStyle/>
        <a:p>
          <a:endParaRPr lang="pl-PL"/>
        </a:p>
      </dgm:t>
    </dgm:pt>
    <dgm:pt modelId="{E34A826E-268F-4DE9-981F-A304C9AE8C1C}" type="pres">
      <dgm:prSet presAssocID="{6CA57290-4195-4DFE-B7F9-604852E74560}" presName="hierChild4" presStyleCnt="0"/>
      <dgm:spPr/>
    </dgm:pt>
    <dgm:pt modelId="{F36B29CC-1804-47C2-ABCB-6DA8B9C205B3}" type="pres">
      <dgm:prSet presAssocID="{6CA57290-4195-4DFE-B7F9-604852E74560}" presName="hierChild5" presStyleCnt="0"/>
      <dgm:spPr/>
    </dgm:pt>
    <dgm:pt modelId="{A3486250-2A3A-4F58-9BD2-22D81A743430}" type="pres">
      <dgm:prSet presAssocID="{7A5ED069-5F2F-47CE-A0A6-938816F410C9}" presName="Name37" presStyleLbl="parChTrans1D2" presStyleIdx="1" presStyleCnt="4"/>
      <dgm:spPr/>
      <dgm:t>
        <a:bodyPr/>
        <a:lstStyle/>
        <a:p>
          <a:endParaRPr lang="pl-PL"/>
        </a:p>
      </dgm:t>
    </dgm:pt>
    <dgm:pt modelId="{38031B6F-CFC1-42A1-93D2-6B2BB5566911}" type="pres">
      <dgm:prSet presAssocID="{920361E3-F0D3-4465-969B-33827A679087}" presName="hierRoot2" presStyleCnt="0">
        <dgm:presLayoutVars>
          <dgm:hierBranch val="init"/>
        </dgm:presLayoutVars>
      </dgm:prSet>
      <dgm:spPr/>
    </dgm:pt>
    <dgm:pt modelId="{90099ACD-8ACB-4FA1-AD78-559AD4581A10}" type="pres">
      <dgm:prSet presAssocID="{920361E3-F0D3-4465-969B-33827A679087}" presName="rootComposite" presStyleCnt="0"/>
      <dgm:spPr/>
    </dgm:pt>
    <dgm:pt modelId="{A3342AB4-43A3-4F38-AB83-7E6CC5745D48}" type="pres">
      <dgm:prSet presAssocID="{920361E3-F0D3-4465-969B-33827A679087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8460EC2-CA49-472F-B64F-5C0F4AC93E4B}" type="pres">
      <dgm:prSet presAssocID="{920361E3-F0D3-4465-969B-33827A679087}" presName="rootConnector" presStyleLbl="node2" presStyleIdx="1" presStyleCnt="4"/>
      <dgm:spPr/>
      <dgm:t>
        <a:bodyPr/>
        <a:lstStyle/>
        <a:p>
          <a:endParaRPr lang="pl-PL"/>
        </a:p>
      </dgm:t>
    </dgm:pt>
    <dgm:pt modelId="{553A8024-9A68-4A22-A19F-D56151E8483B}" type="pres">
      <dgm:prSet presAssocID="{920361E3-F0D3-4465-969B-33827A679087}" presName="hierChild4" presStyleCnt="0"/>
      <dgm:spPr/>
    </dgm:pt>
    <dgm:pt modelId="{2BED4FF3-C911-4589-BC97-ED4E1FD7FEE5}" type="pres">
      <dgm:prSet presAssocID="{920361E3-F0D3-4465-969B-33827A679087}" presName="hierChild5" presStyleCnt="0"/>
      <dgm:spPr/>
    </dgm:pt>
    <dgm:pt modelId="{F4B9AA50-09FF-40B0-B00E-A2DD5E233D8C}" type="pres">
      <dgm:prSet presAssocID="{504ECCBD-2F55-4697-AD91-1E0669F0FB23}" presName="Name37" presStyleLbl="parChTrans1D2" presStyleIdx="2" presStyleCnt="4"/>
      <dgm:spPr/>
      <dgm:t>
        <a:bodyPr/>
        <a:lstStyle/>
        <a:p>
          <a:endParaRPr lang="pl-PL"/>
        </a:p>
      </dgm:t>
    </dgm:pt>
    <dgm:pt modelId="{03A17DC5-715A-44BD-A554-030348F735FE}" type="pres">
      <dgm:prSet presAssocID="{A674062D-51FD-4B65-B345-60F99F3BADE5}" presName="hierRoot2" presStyleCnt="0">
        <dgm:presLayoutVars>
          <dgm:hierBranch val="init"/>
        </dgm:presLayoutVars>
      </dgm:prSet>
      <dgm:spPr/>
    </dgm:pt>
    <dgm:pt modelId="{A280DE8A-F2AA-4F50-A661-FD32CC16D1B5}" type="pres">
      <dgm:prSet presAssocID="{A674062D-51FD-4B65-B345-60F99F3BADE5}" presName="rootComposite" presStyleCnt="0"/>
      <dgm:spPr/>
    </dgm:pt>
    <dgm:pt modelId="{276FF46D-81B8-4FE2-A9E4-150E002CB2AF}" type="pres">
      <dgm:prSet presAssocID="{A674062D-51FD-4B65-B345-60F99F3BADE5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0882ACB-6F61-4D4E-9A83-38DBADAE71E8}" type="pres">
      <dgm:prSet presAssocID="{A674062D-51FD-4B65-B345-60F99F3BADE5}" presName="rootConnector" presStyleLbl="node2" presStyleIdx="2" presStyleCnt="4"/>
      <dgm:spPr/>
      <dgm:t>
        <a:bodyPr/>
        <a:lstStyle/>
        <a:p>
          <a:endParaRPr lang="pl-PL"/>
        </a:p>
      </dgm:t>
    </dgm:pt>
    <dgm:pt modelId="{18E254A3-A046-4978-99E1-4503C9C3A472}" type="pres">
      <dgm:prSet presAssocID="{A674062D-51FD-4B65-B345-60F99F3BADE5}" presName="hierChild4" presStyleCnt="0"/>
      <dgm:spPr/>
    </dgm:pt>
    <dgm:pt modelId="{3A99865B-5742-4432-B1C7-3D5CDB478E67}" type="pres">
      <dgm:prSet presAssocID="{A674062D-51FD-4B65-B345-60F99F3BADE5}" presName="hierChild5" presStyleCnt="0"/>
      <dgm:spPr/>
    </dgm:pt>
    <dgm:pt modelId="{A33336EF-B094-4091-813E-4BF30FFFAE36}" type="pres">
      <dgm:prSet presAssocID="{872E72A8-7004-4F01-9987-0F001740FD6E}" presName="Name37" presStyleLbl="parChTrans1D2" presStyleIdx="3" presStyleCnt="4"/>
      <dgm:spPr/>
      <dgm:t>
        <a:bodyPr/>
        <a:lstStyle/>
        <a:p>
          <a:endParaRPr lang="pl-PL"/>
        </a:p>
      </dgm:t>
    </dgm:pt>
    <dgm:pt modelId="{89BA8842-C922-46BD-AF5D-A1D9E4E963BE}" type="pres">
      <dgm:prSet presAssocID="{18D259F0-3120-426D-BA95-F81C164899F0}" presName="hierRoot2" presStyleCnt="0">
        <dgm:presLayoutVars>
          <dgm:hierBranch val="init"/>
        </dgm:presLayoutVars>
      </dgm:prSet>
      <dgm:spPr/>
    </dgm:pt>
    <dgm:pt modelId="{FEE0E303-DED9-4739-8B56-EFE92EF6352E}" type="pres">
      <dgm:prSet presAssocID="{18D259F0-3120-426D-BA95-F81C164899F0}" presName="rootComposite" presStyleCnt="0"/>
      <dgm:spPr/>
    </dgm:pt>
    <dgm:pt modelId="{13389558-5CF9-4215-94FE-17D377BE0E90}" type="pres">
      <dgm:prSet presAssocID="{18D259F0-3120-426D-BA95-F81C164899F0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90390F4-74EF-40FA-99C3-141C9145CC55}" type="pres">
      <dgm:prSet presAssocID="{18D259F0-3120-426D-BA95-F81C164899F0}" presName="rootConnector" presStyleLbl="node2" presStyleIdx="3" presStyleCnt="4"/>
      <dgm:spPr/>
      <dgm:t>
        <a:bodyPr/>
        <a:lstStyle/>
        <a:p>
          <a:endParaRPr lang="pl-PL"/>
        </a:p>
      </dgm:t>
    </dgm:pt>
    <dgm:pt modelId="{8D6D0161-36C9-420D-8726-E7C59C313C66}" type="pres">
      <dgm:prSet presAssocID="{18D259F0-3120-426D-BA95-F81C164899F0}" presName="hierChild4" presStyleCnt="0"/>
      <dgm:spPr/>
    </dgm:pt>
    <dgm:pt modelId="{C4F53707-73D9-46A4-9B47-587B4C932CB3}" type="pres">
      <dgm:prSet presAssocID="{18D259F0-3120-426D-BA95-F81C164899F0}" presName="hierChild5" presStyleCnt="0"/>
      <dgm:spPr/>
    </dgm:pt>
    <dgm:pt modelId="{9413BDE6-F823-49C5-9DE1-D650382169F2}" type="pres">
      <dgm:prSet presAssocID="{43EDDCE4-301E-44D7-BCFF-55E40BC7448B}" presName="hierChild3" presStyleCnt="0"/>
      <dgm:spPr/>
    </dgm:pt>
  </dgm:ptLst>
  <dgm:cxnLst>
    <dgm:cxn modelId="{D9F44F97-7517-4FE7-9C04-42E4946A8C56}" type="presOf" srcId="{A674062D-51FD-4B65-B345-60F99F3BADE5}" destId="{276FF46D-81B8-4FE2-A9E4-150E002CB2AF}" srcOrd="0" destOrd="0" presId="urn:microsoft.com/office/officeart/2005/8/layout/orgChart1"/>
    <dgm:cxn modelId="{E593B2BC-C108-4671-8346-A011946F7D38}" srcId="{43EDDCE4-301E-44D7-BCFF-55E40BC7448B}" destId="{A674062D-51FD-4B65-B345-60F99F3BADE5}" srcOrd="2" destOrd="0" parTransId="{504ECCBD-2F55-4697-AD91-1E0669F0FB23}" sibTransId="{3ECD7AE8-8965-45A3-8BB3-FDFB11B87A47}"/>
    <dgm:cxn modelId="{B8500263-2A57-4418-9B06-9BD45B31FAE2}" type="presOf" srcId="{43EDDCE4-301E-44D7-BCFF-55E40BC7448B}" destId="{4CAD65CE-2430-4FA9-9517-6AA0B8349D5D}" srcOrd="1" destOrd="0" presId="urn:microsoft.com/office/officeart/2005/8/layout/orgChart1"/>
    <dgm:cxn modelId="{2F421945-DEAC-410B-9573-326FF9334280}" type="presOf" srcId="{43EDDCE4-301E-44D7-BCFF-55E40BC7448B}" destId="{95277427-53C3-46EB-97B0-50ADB5DC7B98}" srcOrd="0" destOrd="0" presId="urn:microsoft.com/office/officeart/2005/8/layout/orgChart1"/>
    <dgm:cxn modelId="{ADF5B932-4AC7-4F63-92CC-2A992DCE1791}" type="presOf" srcId="{920361E3-F0D3-4465-969B-33827A679087}" destId="{A3342AB4-43A3-4F38-AB83-7E6CC5745D48}" srcOrd="0" destOrd="0" presId="urn:microsoft.com/office/officeart/2005/8/layout/orgChart1"/>
    <dgm:cxn modelId="{8D28E3F5-B1DA-40D3-A2FD-603A0ED11B55}" type="presOf" srcId="{872E72A8-7004-4F01-9987-0F001740FD6E}" destId="{A33336EF-B094-4091-813E-4BF30FFFAE36}" srcOrd="0" destOrd="0" presId="urn:microsoft.com/office/officeart/2005/8/layout/orgChart1"/>
    <dgm:cxn modelId="{A1F0387B-73FF-4186-9807-89159C09A23B}" srcId="{43EDDCE4-301E-44D7-BCFF-55E40BC7448B}" destId="{920361E3-F0D3-4465-969B-33827A679087}" srcOrd="1" destOrd="0" parTransId="{7A5ED069-5F2F-47CE-A0A6-938816F410C9}" sibTransId="{DA5FA266-7C6C-49B0-B6EB-157107DF2177}"/>
    <dgm:cxn modelId="{5B1B1E3A-FAFC-4AD5-8291-86B448E5BB45}" type="presOf" srcId="{6CA57290-4195-4DFE-B7F9-604852E74560}" destId="{080FB243-C5F6-4970-A574-C69F35CE6F95}" srcOrd="0" destOrd="0" presId="urn:microsoft.com/office/officeart/2005/8/layout/orgChart1"/>
    <dgm:cxn modelId="{FB4F8650-A4C7-479D-A8B0-74C4CBBA0A80}" type="presOf" srcId="{A674062D-51FD-4B65-B345-60F99F3BADE5}" destId="{40882ACB-6F61-4D4E-9A83-38DBADAE71E8}" srcOrd="1" destOrd="0" presId="urn:microsoft.com/office/officeart/2005/8/layout/orgChart1"/>
    <dgm:cxn modelId="{130BA628-9A69-43E7-90C7-C7C5FD4B8A9E}" type="presOf" srcId="{18D259F0-3120-426D-BA95-F81C164899F0}" destId="{13389558-5CF9-4215-94FE-17D377BE0E90}" srcOrd="0" destOrd="0" presId="urn:microsoft.com/office/officeart/2005/8/layout/orgChart1"/>
    <dgm:cxn modelId="{FB997001-E641-4528-8B62-FB45DEE4FB26}" type="presOf" srcId="{7A5ED069-5F2F-47CE-A0A6-938816F410C9}" destId="{A3486250-2A3A-4F58-9BD2-22D81A743430}" srcOrd="0" destOrd="0" presId="urn:microsoft.com/office/officeart/2005/8/layout/orgChart1"/>
    <dgm:cxn modelId="{C2661FBA-81C7-4262-B765-71E7912F9CF3}" srcId="{43EDDCE4-301E-44D7-BCFF-55E40BC7448B}" destId="{6CA57290-4195-4DFE-B7F9-604852E74560}" srcOrd="0" destOrd="0" parTransId="{B281B986-890E-498A-AD50-1503AFEAA221}" sibTransId="{45766AAC-079F-4498-8882-2E3E427BA7FA}"/>
    <dgm:cxn modelId="{85DBC2E8-201D-4C35-882F-EF20F6745567}" type="presOf" srcId="{920361E3-F0D3-4465-969B-33827A679087}" destId="{78460EC2-CA49-472F-B64F-5C0F4AC93E4B}" srcOrd="1" destOrd="0" presId="urn:microsoft.com/office/officeart/2005/8/layout/orgChart1"/>
    <dgm:cxn modelId="{7E2A221A-5C70-42E3-8537-80981A6849A7}" type="presOf" srcId="{504ECCBD-2F55-4697-AD91-1E0669F0FB23}" destId="{F4B9AA50-09FF-40B0-B00E-A2DD5E233D8C}" srcOrd="0" destOrd="0" presId="urn:microsoft.com/office/officeart/2005/8/layout/orgChart1"/>
    <dgm:cxn modelId="{95114176-CA7D-4460-9532-3673D800267A}" srcId="{660CA3EB-0D38-4033-9B61-F65823CCC3D4}" destId="{43EDDCE4-301E-44D7-BCFF-55E40BC7448B}" srcOrd="0" destOrd="0" parTransId="{F4E4BFEA-2BB1-4E87-B58D-3DF9D0DA780F}" sibTransId="{0A1686A6-E8AB-4517-BBC3-0559D56B9B6D}"/>
    <dgm:cxn modelId="{6B6A325F-B4E4-4E1F-A0CD-15E83717C560}" type="presOf" srcId="{B281B986-890E-498A-AD50-1503AFEAA221}" destId="{C653D976-7ACF-422B-805C-A5AC8DC9959A}" srcOrd="0" destOrd="0" presId="urn:microsoft.com/office/officeart/2005/8/layout/orgChart1"/>
    <dgm:cxn modelId="{49D7FD5C-94EA-40D9-A00B-AB149F19D1DA}" type="presOf" srcId="{660CA3EB-0D38-4033-9B61-F65823CCC3D4}" destId="{43514E04-DD7E-494B-B0C9-758635570F75}" srcOrd="0" destOrd="0" presId="urn:microsoft.com/office/officeart/2005/8/layout/orgChart1"/>
    <dgm:cxn modelId="{02E21A23-20D1-4827-9779-844527AB1D60}" type="presOf" srcId="{18D259F0-3120-426D-BA95-F81C164899F0}" destId="{890390F4-74EF-40FA-99C3-141C9145CC55}" srcOrd="1" destOrd="0" presId="urn:microsoft.com/office/officeart/2005/8/layout/orgChart1"/>
    <dgm:cxn modelId="{1705AB75-97EC-4E58-B97E-EF3FB7D8EC4F}" srcId="{43EDDCE4-301E-44D7-BCFF-55E40BC7448B}" destId="{18D259F0-3120-426D-BA95-F81C164899F0}" srcOrd="3" destOrd="0" parTransId="{872E72A8-7004-4F01-9987-0F001740FD6E}" sibTransId="{E9C3D1DA-21AA-40A3-B635-007CF187C24A}"/>
    <dgm:cxn modelId="{C6276F08-A522-4EB9-8CC1-175348E36482}" type="presOf" srcId="{6CA57290-4195-4DFE-B7F9-604852E74560}" destId="{E28A4BB0-770A-4E38-869A-E0FD4F4A71EF}" srcOrd="1" destOrd="0" presId="urn:microsoft.com/office/officeart/2005/8/layout/orgChart1"/>
    <dgm:cxn modelId="{8E19A512-9B4C-48C2-99B5-96CFB559F88B}" type="presParOf" srcId="{43514E04-DD7E-494B-B0C9-758635570F75}" destId="{D62E6076-7A74-4D4A-8099-F8EA85F9D456}" srcOrd="0" destOrd="0" presId="urn:microsoft.com/office/officeart/2005/8/layout/orgChart1"/>
    <dgm:cxn modelId="{B98D3C95-FE26-42BF-9D22-581599A79CB5}" type="presParOf" srcId="{D62E6076-7A74-4D4A-8099-F8EA85F9D456}" destId="{291D05A7-E290-4DE8-BDC6-468404450FCB}" srcOrd="0" destOrd="0" presId="urn:microsoft.com/office/officeart/2005/8/layout/orgChart1"/>
    <dgm:cxn modelId="{5EDAB95F-344D-479E-9A44-232775363685}" type="presParOf" srcId="{291D05A7-E290-4DE8-BDC6-468404450FCB}" destId="{95277427-53C3-46EB-97B0-50ADB5DC7B98}" srcOrd="0" destOrd="0" presId="urn:microsoft.com/office/officeart/2005/8/layout/orgChart1"/>
    <dgm:cxn modelId="{DEED44F1-CEB3-4218-A461-4371BE7E0619}" type="presParOf" srcId="{291D05A7-E290-4DE8-BDC6-468404450FCB}" destId="{4CAD65CE-2430-4FA9-9517-6AA0B8349D5D}" srcOrd="1" destOrd="0" presId="urn:microsoft.com/office/officeart/2005/8/layout/orgChart1"/>
    <dgm:cxn modelId="{6F2385E6-D7B0-43D5-A6FA-8DA6ADFA4FB4}" type="presParOf" srcId="{D62E6076-7A74-4D4A-8099-F8EA85F9D456}" destId="{50A21C02-4DB4-4387-A7E8-DCECD9F445AC}" srcOrd="1" destOrd="0" presId="urn:microsoft.com/office/officeart/2005/8/layout/orgChart1"/>
    <dgm:cxn modelId="{75D970DF-2DDA-4F48-9B03-09FB8D500199}" type="presParOf" srcId="{50A21C02-4DB4-4387-A7E8-DCECD9F445AC}" destId="{C653D976-7ACF-422B-805C-A5AC8DC9959A}" srcOrd="0" destOrd="0" presId="urn:microsoft.com/office/officeart/2005/8/layout/orgChart1"/>
    <dgm:cxn modelId="{36769683-FC6B-419D-9B81-8233915D741B}" type="presParOf" srcId="{50A21C02-4DB4-4387-A7E8-DCECD9F445AC}" destId="{93E1DEC6-2049-4AA8-957A-14826245E9F7}" srcOrd="1" destOrd="0" presId="urn:microsoft.com/office/officeart/2005/8/layout/orgChart1"/>
    <dgm:cxn modelId="{1C58DB6F-C48A-4E3A-9F28-1C920C7314A9}" type="presParOf" srcId="{93E1DEC6-2049-4AA8-957A-14826245E9F7}" destId="{88C02CDE-7944-489C-B9B6-2F2D748F7A59}" srcOrd="0" destOrd="0" presId="urn:microsoft.com/office/officeart/2005/8/layout/orgChart1"/>
    <dgm:cxn modelId="{3110B136-6DB5-4AB1-96C6-24671F338A29}" type="presParOf" srcId="{88C02CDE-7944-489C-B9B6-2F2D748F7A59}" destId="{080FB243-C5F6-4970-A574-C69F35CE6F95}" srcOrd="0" destOrd="0" presId="urn:microsoft.com/office/officeart/2005/8/layout/orgChart1"/>
    <dgm:cxn modelId="{C0625111-F630-43B3-98B5-2E2B27A9F4A0}" type="presParOf" srcId="{88C02CDE-7944-489C-B9B6-2F2D748F7A59}" destId="{E28A4BB0-770A-4E38-869A-E0FD4F4A71EF}" srcOrd="1" destOrd="0" presId="urn:microsoft.com/office/officeart/2005/8/layout/orgChart1"/>
    <dgm:cxn modelId="{F0A43A71-44E4-466B-B8C4-D6C651506A51}" type="presParOf" srcId="{93E1DEC6-2049-4AA8-957A-14826245E9F7}" destId="{E34A826E-268F-4DE9-981F-A304C9AE8C1C}" srcOrd="1" destOrd="0" presId="urn:microsoft.com/office/officeart/2005/8/layout/orgChart1"/>
    <dgm:cxn modelId="{C8EE1520-AC28-4F34-B969-6AEBD43F2656}" type="presParOf" srcId="{93E1DEC6-2049-4AA8-957A-14826245E9F7}" destId="{F36B29CC-1804-47C2-ABCB-6DA8B9C205B3}" srcOrd="2" destOrd="0" presId="urn:microsoft.com/office/officeart/2005/8/layout/orgChart1"/>
    <dgm:cxn modelId="{BD0701FD-A0B5-483E-B518-0B58601FC3DD}" type="presParOf" srcId="{50A21C02-4DB4-4387-A7E8-DCECD9F445AC}" destId="{A3486250-2A3A-4F58-9BD2-22D81A743430}" srcOrd="2" destOrd="0" presId="urn:microsoft.com/office/officeart/2005/8/layout/orgChart1"/>
    <dgm:cxn modelId="{957FD1D4-6CB7-4AC7-9620-F11C1424EF4D}" type="presParOf" srcId="{50A21C02-4DB4-4387-A7E8-DCECD9F445AC}" destId="{38031B6F-CFC1-42A1-93D2-6B2BB5566911}" srcOrd="3" destOrd="0" presId="urn:microsoft.com/office/officeart/2005/8/layout/orgChart1"/>
    <dgm:cxn modelId="{FBA094C4-5FA3-4148-8223-1DC7F38233F1}" type="presParOf" srcId="{38031B6F-CFC1-42A1-93D2-6B2BB5566911}" destId="{90099ACD-8ACB-4FA1-AD78-559AD4581A10}" srcOrd="0" destOrd="0" presId="urn:microsoft.com/office/officeart/2005/8/layout/orgChart1"/>
    <dgm:cxn modelId="{C72A73EF-D268-48C0-B422-93CA0EA88B39}" type="presParOf" srcId="{90099ACD-8ACB-4FA1-AD78-559AD4581A10}" destId="{A3342AB4-43A3-4F38-AB83-7E6CC5745D48}" srcOrd="0" destOrd="0" presId="urn:microsoft.com/office/officeart/2005/8/layout/orgChart1"/>
    <dgm:cxn modelId="{1B314DAF-1853-41BE-8091-E0C99BE8BD4F}" type="presParOf" srcId="{90099ACD-8ACB-4FA1-AD78-559AD4581A10}" destId="{78460EC2-CA49-472F-B64F-5C0F4AC93E4B}" srcOrd="1" destOrd="0" presId="urn:microsoft.com/office/officeart/2005/8/layout/orgChart1"/>
    <dgm:cxn modelId="{301BF469-5EE9-4C69-9E9E-0AA5394B7A24}" type="presParOf" srcId="{38031B6F-CFC1-42A1-93D2-6B2BB5566911}" destId="{553A8024-9A68-4A22-A19F-D56151E8483B}" srcOrd="1" destOrd="0" presId="urn:microsoft.com/office/officeart/2005/8/layout/orgChart1"/>
    <dgm:cxn modelId="{B1F2C844-E89D-47ED-88A4-C8559A33C9DA}" type="presParOf" srcId="{38031B6F-CFC1-42A1-93D2-6B2BB5566911}" destId="{2BED4FF3-C911-4589-BC97-ED4E1FD7FEE5}" srcOrd="2" destOrd="0" presId="urn:microsoft.com/office/officeart/2005/8/layout/orgChart1"/>
    <dgm:cxn modelId="{AEF12147-B0F2-47B1-B451-8BFF0A112855}" type="presParOf" srcId="{50A21C02-4DB4-4387-A7E8-DCECD9F445AC}" destId="{F4B9AA50-09FF-40B0-B00E-A2DD5E233D8C}" srcOrd="4" destOrd="0" presId="urn:microsoft.com/office/officeart/2005/8/layout/orgChart1"/>
    <dgm:cxn modelId="{44B8547E-D9BB-4BCF-B15D-22B3DFD2262B}" type="presParOf" srcId="{50A21C02-4DB4-4387-A7E8-DCECD9F445AC}" destId="{03A17DC5-715A-44BD-A554-030348F735FE}" srcOrd="5" destOrd="0" presId="urn:microsoft.com/office/officeart/2005/8/layout/orgChart1"/>
    <dgm:cxn modelId="{929C32F5-8B34-4120-A83E-5C7D2CAB5B52}" type="presParOf" srcId="{03A17DC5-715A-44BD-A554-030348F735FE}" destId="{A280DE8A-F2AA-4F50-A661-FD32CC16D1B5}" srcOrd="0" destOrd="0" presId="urn:microsoft.com/office/officeart/2005/8/layout/orgChart1"/>
    <dgm:cxn modelId="{A2BFEA5C-59BF-4C4A-A1BC-649B4C8C1224}" type="presParOf" srcId="{A280DE8A-F2AA-4F50-A661-FD32CC16D1B5}" destId="{276FF46D-81B8-4FE2-A9E4-150E002CB2AF}" srcOrd="0" destOrd="0" presId="urn:microsoft.com/office/officeart/2005/8/layout/orgChart1"/>
    <dgm:cxn modelId="{EFBC19DA-B3C5-44D8-BE5D-4FD5B6CF8483}" type="presParOf" srcId="{A280DE8A-F2AA-4F50-A661-FD32CC16D1B5}" destId="{40882ACB-6F61-4D4E-9A83-38DBADAE71E8}" srcOrd="1" destOrd="0" presId="urn:microsoft.com/office/officeart/2005/8/layout/orgChart1"/>
    <dgm:cxn modelId="{DE6EAA74-D5C6-4E02-8590-4387DCFED577}" type="presParOf" srcId="{03A17DC5-715A-44BD-A554-030348F735FE}" destId="{18E254A3-A046-4978-99E1-4503C9C3A472}" srcOrd="1" destOrd="0" presId="urn:microsoft.com/office/officeart/2005/8/layout/orgChart1"/>
    <dgm:cxn modelId="{D599D3B5-77B5-41D2-A228-887F25A70301}" type="presParOf" srcId="{03A17DC5-715A-44BD-A554-030348F735FE}" destId="{3A99865B-5742-4432-B1C7-3D5CDB478E67}" srcOrd="2" destOrd="0" presId="urn:microsoft.com/office/officeart/2005/8/layout/orgChart1"/>
    <dgm:cxn modelId="{FA7A6056-C82B-480C-B7A7-CE69DE22062C}" type="presParOf" srcId="{50A21C02-4DB4-4387-A7E8-DCECD9F445AC}" destId="{A33336EF-B094-4091-813E-4BF30FFFAE36}" srcOrd="6" destOrd="0" presId="urn:microsoft.com/office/officeart/2005/8/layout/orgChart1"/>
    <dgm:cxn modelId="{90996B59-8852-4D35-A429-C42FBE8752DD}" type="presParOf" srcId="{50A21C02-4DB4-4387-A7E8-DCECD9F445AC}" destId="{89BA8842-C922-46BD-AF5D-A1D9E4E963BE}" srcOrd="7" destOrd="0" presId="urn:microsoft.com/office/officeart/2005/8/layout/orgChart1"/>
    <dgm:cxn modelId="{17CC9545-6EA4-479B-A6B9-DE76C8B593EB}" type="presParOf" srcId="{89BA8842-C922-46BD-AF5D-A1D9E4E963BE}" destId="{FEE0E303-DED9-4739-8B56-EFE92EF6352E}" srcOrd="0" destOrd="0" presId="urn:microsoft.com/office/officeart/2005/8/layout/orgChart1"/>
    <dgm:cxn modelId="{AEE9F871-82A6-4949-9298-2340EEF6B23B}" type="presParOf" srcId="{FEE0E303-DED9-4739-8B56-EFE92EF6352E}" destId="{13389558-5CF9-4215-94FE-17D377BE0E90}" srcOrd="0" destOrd="0" presId="urn:microsoft.com/office/officeart/2005/8/layout/orgChart1"/>
    <dgm:cxn modelId="{A8F63B59-786C-42B3-960F-2BB404BDEB33}" type="presParOf" srcId="{FEE0E303-DED9-4739-8B56-EFE92EF6352E}" destId="{890390F4-74EF-40FA-99C3-141C9145CC55}" srcOrd="1" destOrd="0" presId="urn:microsoft.com/office/officeart/2005/8/layout/orgChart1"/>
    <dgm:cxn modelId="{16445644-1D66-44A8-83D7-301DB33A4642}" type="presParOf" srcId="{89BA8842-C922-46BD-AF5D-A1D9E4E963BE}" destId="{8D6D0161-36C9-420D-8726-E7C59C313C66}" srcOrd="1" destOrd="0" presId="urn:microsoft.com/office/officeart/2005/8/layout/orgChart1"/>
    <dgm:cxn modelId="{9F4FA3FE-492C-4148-8605-FBC7EB26A36F}" type="presParOf" srcId="{89BA8842-C922-46BD-AF5D-A1D9E4E963BE}" destId="{C4F53707-73D9-46A4-9B47-587B4C932CB3}" srcOrd="2" destOrd="0" presId="urn:microsoft.com/office/officeart/2005/8/layout/orgChart1"/>
    <dgm:cxn modelId="{D3E0BCCF-75A2-46FB-A3B1-62285A364DE2}" type="presParOf" srcId="{D62E6076-7A74-4D4A-8099-F8EA85F9D456}" destId="{9413BDE6-F823-49C5-9DE1-D650382169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116705-3C08-48AB-B70B-F3F5A51C77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DF4AC0-9810-4D7A-B69C-9FDA72722073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Sprzedaż wg kategorii produktów</a:t>
          </a:r>
          <a:endParaRPr lang="pl-PL" dirty="0"/>
        </a:p>
      </dgm:t>
    </dgm:pt>
    <dgm:pt modelId="{5BD0E3EE-A16B-4AEB-BA44-CF65D1E9519C}" type="parTrans" cxnId="{79371D7C-CB7A-4B34-922D-BAA73D6B5C60}">
      <dgm:prSet/>
      <dgm:spPr/>
      <dgm:t>
        <a:bodyPr/>
        <a:lstStyle/>
        <a:p>
          <a:endParaRPr lang="pl-PL"/>
        </a:p>
      </dgm:t>
    </dgm:pt>
    <dgm:pt modelId="{A9C9CFE9-E566-4B2B-929A-80DFBDBF6824}" type="sibTrans" cxnId="{79371D7C-CB7A-4B34-922D-BAA73D6B5C60}">
      <dgm:prSet/>
      <dgm:spPr/>
      <dgm:t>
        <a:bodyPr/>
        <a:lstStyle/>
        <a:p>
          <a:endParaRPr lang="pl-PL"/>
        </a:p>
      </dgm:t>
    </dgm:pt>
    <dgm:pt modelId="{C5209BB2-DA17-4BEB-A6E7-6B04A8B7934A}" type="asst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Wykres</a:t>
          </a:r>
          <a:endParaRPr lang="pl-PL" dirty="0"/>
        </a:p>
      </dgm:t>
    </dgm:pt>
    <dgm:pt modelId="{209623E8-74D2-47B9-A498-98A24F1EF87C}" type="parTrans" cxnId="{B9E1436D-4A9B-4B32-89CC-65D829F21918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E434A4D-F719-402A-A7DD-13892F3C4452}" type="sibTrans" cxnId="{B9E1436D-4A9B-4B32-89CC-65D829F21918}">
      <dgm:prSet/>
      <dgm:spPr/>
      <dgm:t>
        <a:bodyPr/>
        <a:lstStyle/>
        <a:p>
          <a:endParaRPr lang="pl-PL"/>
        </a:p>
      </dgm:t>
    </dgm:pt>
    <dgm:pt modelId="{E24B3A4A-4BFD-43EB-AA6D-0F2998487D03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Sprzedaż wg produktów</a:t>
          </a:r>
          <a:endParaRPr lang="pl-PL" dirty="0"/>
        </a:p>
      </dgm:t>
    </dgm:pt>
    <dgm:pt modelId="{06919DA6-7285-4C1B-A0B3-4822D6BE3029}" type="parTrans" cxnId="{3DC19375-F912-4098-B7D4-ABC20B4E76B9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FB937CCC-582B-47E1-9B5E-0A86BC57B804}" type="sibTrans" cxnId="{3DC19375-F912-4098-B7D4-ABC20B4E76B9}">
      <dgm:prSet/>
      <dgm:spPr/>
      <dgm:t>
        <a:bodyPr/>
        <a:lstStyle/>
        <a:p>
          <a:endParaRPr lang="pl-PL"/>
        </a:p>
      </dgm:t>
    </dgm:pt>
    <dgm:pt modelId="{0BF117A4-EFCB-4B24-AEC8-BE58117DEFD7}" type="asst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Mapa</a:t>
          </a:r>
          <a:endParaRPr lang="pl-PL" dirty="0"/>
        </a:p>
      </dgm:t>
    </dgm:pt>
    <dgm:pt modelId="{230936C2-66C0-4468-8D3F-789359513031}" type="parTrans" cxnId="{56750BB6-81E5-463E-8FA4-D36DCE68CEA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B986EDA7-9428-4A0F-81FE-6AB40C480BFA}" type="sibTrans" cxnId="{56750BB6-81E5-463E-8FA4-D36DCE68CEAE}">
      <dgm:prSet/>
      <dgm:spPr/>
      <dgm:t>
        <a:bodyPr/>
        <a:lstStyle/>
        <a:p>
          <a:endParaRPr lang="pl-PL"/>
        </a:p>
      </dgm:t>
    </dgm:pt>
    <dgm:pt modelId="{218B3F08-4400-448C-BB10-4F71B763283D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l-PL" dirty="0" smtClean="0"/>
            <a:t>Sprzedaż wg klientów</a:t>
          </a:r>
          <a:endParaRPr lang="pl-PL" dirty="0"/>
        </a:p>
      </dgm:t>
    </dgm:pt>
    <dgm:pt modelId="{24AA0884-1AD1-4C76-A1D6-2F57A3CC79D0}" type="parTrans" cxnId="{DA7EF3BA-C9FB-40A4-9BCB-935686C0A639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777998FA-6C0D-454D-841C-509F5A5CA1A1}" type="sibTrans" cxnId="{DA7EF3BA-C9FB-40A4-9BCB-935686C0A639}">
      <dgm:prSet/>
      <dgm:spPr/>
      <dgm:t>
        <a:bodyPr/>
        <a:lstStyle/>
        <a:p>
          <a:endParaRPr lang="pl-PL"/>
        </a:p>
      </dgm:t>
    </dgm:pt>
    <dgm:pt modelId="{DAB9C5C7-4979-455D-9841-E9712427F96F}" type="pres">
      <dgm:prSet presAssocID="{4F116705-3C08-48AB-B70B-F3F5A51C77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AFB076F-6C8B-4CA7-A08A-154019FA9275}" type="pres">
      <dgm:prSet presAssocID="{CEDF4AC0-9810-4D7A-B69C-9FDA72722073}" presName="hierRoot1" presStyleCnt="0">
        <dgm:presLayoutVars>
          <dgm:hierBranch val="init"/>
        </dgm:presLayoutVars>
      </dgm:prSet>
      <dgm:spPr/>
    </dgm:pt>
    <dgm:pt modelId="{41B77BD3-DC2B-44B6-8BC1-FEC236BCEDB7}" type="pres">
      <dgm:prSet presAssocID="{CEDF4AC0-9810-4D7A-B69C-9FDA72722073}" presName="rootComposite1" presStyleCnt="0"/>
      <dgm:spPr/>
    </dgm:pt>
    <dgm:pt modelId="{DBC85D46-F106-465C-A5D2-38280815DF1B}" type="pres">
      <dgm:prSet presAssocID="{CEDF4AC0-9810-4D7A-B69C-9FDA7272207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0428978-818B-4F80-8B61-166B68CA7ED8}" type="pres">
      <dgm:prSet presAssocID="{CEDF4AC0-9810-4D7A-B69C-9FDA72722073}" presName="rootConnector1" presStyleLbl="node1" presStyleIdx="0" presStyleCnt="0"/>
      <dgm:spPr/>
      <dgm:t>
        <a:bodyPr/>
        <a:lstStyle/>
        <a:p>
          <a:endParaRPr lang="pl-PL"/>
        </a:p>
      </dgm:t>
    </dgm:pt>
    <dgm:pt modelId="{6C552486-A90F-40F2-A7E4-1B885BDAE4F1}" type="pres">
      <dgm:prSet presAssocID="{CEDF4AC0-9810-4D7A-B69C-9FDA72722073}" presName="hierChild2" presStyleCnt="0"/>
      <dgm:spPr/>
    </dgm:pt>
    <dgm:pt modelId="{1EC8E5E2-36A4-4212-B68F-AF7CB7DF0CFC}" type="pres">
      <dgm:prSet presAssocID="{06919DA6-7285-4C1B-A0B3-4822D6BE3029}" presName="Name37" presStyleLbl="parChTrans1D2" presStyleIdx="0" presStyleCnt="3"/>
      <dgm:spPr/>
      <dgm:t>
        <a:bodyPr/>
        <a:lstStyle/>
        <a:p>
          <a:endParaRPr lang="pl-PL"/>
        </a:p>
      </dgm:t>
    </dgm:pt>
    <dgm:pt modelId="{E051665D-62CF-425B-A0B4-D0DF4B043F80}" type="pres">
      <dgm:prSet presAssocID="{E24B3A4A-4BFD-43EB-AA6D-0F2998487D03}" presName="hierRoot2" presStyleCnt="0">
        <dgm:presLayoutVars>
          <dgm:hierBranch val="init"/>
        </dgm:presLayoutVars>
      </dgm:prSet>
      <dgm:spPr/>
    </dgm:pt>
    <dgm:pt modelId="{FB8C9209-827A-40F1-B624-9464F3529E44}" type="pres">
      <dgm:prSet presAssocID="{E24B3A4A-4BFD-43EB-AA6D-0F2998487D03}" presName="rootComposite" presStyleCnt="0"/>
      <dgm:spPr/>
    </dgm:pt>
    <dgm:pt modelId="{E041E3E1-9617-4F96-AE77-9CD6AEA8462E}" type="pres">
      <dgm:prSet presAssocID="{E24B3A4A-4BFD-43EB-AA6D-0F2998487D0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0347568-CE8F-477B-A3E1-42E48EF9AE88}" type="pres">
      <dgm:prSet presAssocID="{E24B3A4A-4BFD-43EB-AA6D-0F2998487D03}" presName="rootConnector" presStyleLbl="node2" presStyleIdx="0" presStyleCnt="1"/>
      <dgm:spPr/>
      <dgm:t>
        <a:bodyPr/>
        <a:lstStyle/>
        <a:p>
          <a:endParaRPr lang="pl-PL"/>
        </a:p>
      </dgm:t>
    </dgm:pt>
    <dgm:pt modelId="{82FF8419-9919-41E0-838F-4CAD80E9FF6E}" type="pres">
      <dgm:prSet presAssocID="{E24B3A4A-4BFD-43EB-AA6D-0F2998487D03}" presName="hierChild4" presStyleCnt="0"/>
      <dgm:spPr/>
    </dgm:pt>
    <dgm:pt modelId="{8FC8DA4D-EEDF-4036-8637-B63AA8F9B77D}" type="pres">
      <dgm:prSet presAssocID="{24AA0884-1AD1-4C76-A1D6-2F57A3CC79D0}" presName="Name37" presStyleLbl="parChTrans1D3" presStyleIdx="0" presStyleCnt="1"/>
      <dgm:spPr/>
      <dgm:t>
        <a:bodyPr/>
        <a:lstStyle/>
        <a:p>
          <a:endParaRPr lang="pl-PL"/>
        </a:p>
      </dgm:t>
    </dgm:pt>
    <dgm:pt modelId="{9F457C14-765C-42F2-AC4E-2E9FF1B87EC2}" type="pres">
      <dgm:prSet presAssocID="{218B3F08-4400-448C-BB10-4F71B763283D}" presName="hierRoot2" presStyleCnt="0">
        <dgm:presLayoutVars>
          <dgm:hierBranch val="init"/>
        </dgm:presLayoutVars>
      </dgm:prSet>
      <dgm:spPr/>
    </dgm:pt>
    <dgm:pt modelId="{D1BE2FA4-FE23-4252-8E12-C4673E9124F6}" type="pres">
      <dgm:prSet presAssocID="{218B3F08-4400-448C-BB10-4F71B763283D}" presName="rootComposite" presStyleCnt="0"/>
      <dgm:spPr/>
    </dgm:pt>
    <dgm:pt modelId="{964D0A91-9CD1-4C15-84EA-FDF56816A2A5}" type="pres">
      <dgm:prSet presAssocID="{218B3F08-4400-448C-BB10-4F71B763283D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0511CC-294A-456E-A1E7-78D436E2DB19}" type="pres">
      <dgm:prSet presAssocID="{218B3F08-4400-448C-BB10-4F71B763283D}" presName="rootConnector" presStyleLbl="node3" presStyleIdx="0" presStyleCnt="1"/>
      <dgm:spPr/>
      <dgm:t>
        <a:bodyPr/>
        <a:lstStyle/>
        <a:p>
          <a:endParaRPr lang="pl-PL"/>
        </a:p>
      </dgm:t>
    </dgm:pt>
    <dgm:pt modelId="{C3260D00-0FB4-4F6A-96D4-4C191D1633F3}" type="pres">
      <dgm:prSet presAssocID="{218B3F08-4400-448C-BB10-4F71B763283D}" presName="hierChild4" presStyleCnt="0"/>
      <dgm:spPr/>
    </dgm:pt>
    <dgm:pt modelId="{2CAA8771-E0C0-47C3-9D6A-27679DEA2FC4}" type="pres">
      <dgm:prSet presAssocID="{218B3F08-4400-448C-BB10-4F71B763283D}" presName="hierChild5" presStyleCnt="0"/>
      <dgm:spPr/>
    </dgm:pt>
    <dgm:pt modelId="{356DAFE4-07DD-427D-9D87-11CE0E534793}" type="pres">
      <dgm:prSet presAssocID="{E24B3A4A-4BFD-43EB-AA6D-0F2998487D03}" presName="hierChild5" presStyleCnt="0"/>
      <dgm:spPr/>
    </dgm:pt>
    <dgm:pt modelId="{01F64BE3-B951-4CB2-82B2-3784C89F2DE0}" type="pres">
      <dgm:prSet presAssocID="{CEDF4AC0-9810-4D7A-B69C-9FDA72722073}" presName="hierChild3" presStyleCnt="0"/>
      <dgm:spPr/>
    </dgm:pt>
    <dgm:pt modelId="{22C31F1C-1ABE-4437-9FA6-71910C0FCC2D}" type="pres">
      <dgm:prSet presAssocID="{209623E8-74D2-47B9-A498-98A24F1EF87C}" presName="Name111" presStyleLbl="parChTrans1D2" presStyleIdx="1" presStyleCnt="3"/>
      <dgm:spPr/>
      <dgm:t>
        <a:bodyPr/>
        <a:lstStyle/>
        <a:p>
          <a:endParaRPr lang="pl-PL"/>
        </a:p>
      </dgm:t>
    </dgm:pt>
    <dgm:pt modelId="{84DCB6DD-11CA-4C9A-9116-89A5D00113C6}" type="pres">
      <dgm:prSet presAssocID="{C5209BB2-DA17-4BEB-A6E7-6B04A8B7934A}" presName="hierRoot3" presStyleCnt="0">
        <dgm:presLayoutVars>
          <dgm:hierBranch val="init"/>
        </dgm:presLayoutVars>
      </dgm:prSet>
      <dgm:spPr/>
    </dgm:pt>
    <dgm:pt modelId="{B4EC4970-DFD2-41F6-A696-4BDC10E3694F}" type="pres">
      <dgm:prSet presAssocID="{C5209BB2-DA17-4BEB-A6E7-6B04A8B7934A}" presName="rootComposite3" presStyleCnt="0"/>
      <dgm:spPr/>
    </dgm:pt>
    <dgm:pt modelId="{20C2F61A-5B2F-4699-A799-755ED934798D}" type="pres">
      <dgm:prSet presAssocID="{C5209BB2-DA17-4BEB-A6E7-6B04A8B7934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F1BFFEF-F699-4651-B85B-40EC9FB7FD04}" type="pres">
      <dgm:prSet presAssocID="{C5209BB2-DA17-4BEB-A6E7-6B04A8B7934A}" presName="rootConnector3" presStyleLbl="asst1" presStyleIdx="0" presStyleCnt="2"/>
      <dgm:spPr/>
      <dgm:t>
        <a:bodyPr/>
        <a:lstStyle/>
        <a:p>
          <a:endParaRPr lang="pl-PL"/>
        </a:p>
      </dgm:t>
    </dgm:pt>
    <dgm:pt modelId="{C42FC81B-8B01-48D9-B2C7-B8FC5B7E1931}" type="pres">
      <dgm:prSet presAssocID="{C5209BB2-DA17-4BEB-A6E7-6B04A8B7934A}" presName="hierChild6" presStyleCnt="0"/>
      <dgm:spPr/>
    </dgm:pt>
    <dgm:pt modelId="{8DBA03E9-9F87-4005-900B-7AFEB873C0CF}" type="pres">
      <dgm:prSet presAssocID="{C5209BB2-DA17-4BEB-A6E7-6B04A8B7934A}" presName="hierChild7" presStyleCnt="0"/>
      <dgm:spPr/>
    </dgm:pt>
    <dgm:pt modelId="{E712EA61-F0EE-47FD-89A1-84DA53E62C3F}" type="pres">
      <dgm:prSet presAssocID="{230936C2-66C0-4468-8D3F-789359513031}" presName="Name111" presStyleLbl="parChTrans1D2" presStyleIdx="2" presStyleCnt="3"/>
      <dgm:spPr/>
      <dgm:t>
        <a:bodyPr/>
        <a:lstStyle/>
        <a:p>
          <a:endParaRPr lang="pl-PL"/>
        </a:p>
      </dgm:t>
    </dgm:pt>
    <dgm:pt modelId="{8B239B5D-D76B-4A0A-BC01-DBB7A713AABA}" type="pres">
      <dgm:prSet presAssocID="{0BF117A4-EFCB-4B24-AEC8-BE58117DEFD7}" presName="hierRoot3" presStyleCnt="0">
        <dgm:presLayoutVars>
          <dgm:hierBranch val="init"/>
        </dgm:presLayoutVars>
      </dgm:prSet>
      <dgm:spPr/>
    </dgm:pt>
    <dgm:pt modelId="{BA010919-B523-4BEA-B27A-BA4F8558A1E6}" type="pres">
      <dgm:prSet presAssocID="{0BF117A4-EFCB-4B24-AEC8-BE58117DEFD7}" presName="rootComposite3" presStyleCnt="0"/>
      <dgm:spPr/>
    </dgm:pt>
    <dgm:pt modelId="{5639B382-7270-478F-A23C-24C37E00981A}" type="pres">
      <dgm:prSet presAssocID="{0BF117A4-EFCB-4B24-AEC8-BE58117DEFD7}" presName="rootText3" presStyleLbl="asst1" presStyleIdx="1" presStyleCnt="2" custLinFactNeighborX="596" custLinFactNeighborY="114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78AC912-EF96-4614-8792-34C125FD3842}" type="pres">
      <dgm:prSet presAssocID="{0BF117A4-EFCB-4B24-AEC8-BE58117DEFD7}" presName="rootConnector3" presStyleLbl="asst1" presStyleIdx="1" presStyleCnt="2"/>
      <dgm:spPr/>
      <dgm:t>
        <a:bodyPr/>
        <a:lstStyle/>
        <a:p>
          <a:endParaRPr lang="pl-PL"/>
        </a:p>
      </dgm:t>
    </dgm:pt>
    <dgm:pt modelId="{3C067F47-F71C-4651-BBB7-CA8D22106124}" type="pres">
      <dgm:prSet presAssocID="{0BF117A4-EFCB-4B24-AEC8-BE58117DEFD7}" presName="hierChild6" presStyleCnt="0"/>
      <dgm:spPr/>
    </dgm:pt>
    <dgm:pt modelId="{F5BAB401-BEA3-4DC9-9A2A-04F57430062D}" type="pres">
      <dgm:prSet presAssocID="{0BF117A4-EFCB-4B24-AEC8-BE58117DEFD7}" presName="hierChild7" presStyleCnt="0"/>
      <dgm:spPr/>
    </dgm:pt>
  </dgm:ptLst>
  <dgm:cxnLst>
    <dgm:cxn modelId="{388D5D4E-DC5A-4264-AD31-0BC330D05C6B}" type="presOf" srcId="{C5209BB2-DA17-4BEB-A6E7-6B04A8B7934A}" destId="{20C2F61A-5B2F-4699-A799-755ED934798D}" srcOrd="0" destOrd="0" presId="urn:microsoft.com/office/officeart/2005/8/layout/orgChart1"/>
    <dgm:cxn modelId="{56750BB6-81E5-463E-8FA4-D36DCE68CEAE}" srcId="{CEDF4AC0-9810-4D7A-B69C-9FDA72722073}" destId="{0BF117A4-EFCB-4B24-AEC8-BE58117DEFD7}" srcOrd="1" destOrd="0" parTransId="{230936C2-66C0-4468-8D3F-789359513031}" sibTransId="{B986EDA7-9428-4A0F-81FE-6AB40C480BFA}"/>
    <dgm:cxn modelId="{DA7EF3BA-C9FB-40A4-9BCB-935686C0A639}" srcId="{E24B3A4A-4BFD-43EB-AA6D-0F2998487D03}" destId="{218B3F08-4400-448C-BB10-4F71B763283D}" srcOrd="0" destOrd="0" parTransId="{24AA0884-1AD1-4C76-A1D6-2F57A3CC79D0}" sibTransId="{777998FA-6C0D-454D-841C-509F5A5CA1A1}"/>
    <dgm:cxn modelId="{9CC249D8-D956-4C42-9EFB-91099EDA7FB3}" type="presOf" srcId="{230936C2-66C0-4468-8D3F-789359513031}" destId="{E712EA61-F0EE-47FD-89A1-84DA53E62C3F}" srcOrd="0" destOrd="0" presId="urn:microsoft.com/office/officeart/2005/8/layout/orgChart1"/>
    <dgm:cxn modelId="{3A770E86-0465-464E-B7DE-DDCDD81DB94B}" type="presOf" srcId="{E24B3A4A-4BFD-43EB-AA6D-0F2998487D03}" destId="{B0347568-CE8F-477B-A3E1-42E48EF9AE88}" srcOrd="1" destOrd="0" presId="urn:microsoft.com/office/officeart/2005/8/layout/orgChart1"/>
    <dgm:cxn modelId="{A11E30F7-A1C7-43C2-878D-BC88A106044F}" type="presOf" srcId="{06919DA6-7285-4C1B-A0B3-4822D6BE3029}" destId="{1EC8E5E2-36A4-4212-B68F-AF7CB7DF0CFC}" srcOrd="0" destOrd="0" presId="urn:microsoft.com/office/officeart/2005/8/layout/orgChart1"/>
    <dgm:cxn modelId="{0DCCED4D-AB84-4351-A4A5-11E8C0DA2701}" type="presOf" srcId="{209623E8-74D2-47B9-A498-98A24F1EF87C}" destId="{22C31F1C-1ABE-4437-9FA6-71910C0FCC2D}" srcOrd="0" destOrd="0" presId="urn:microsoft.com/office/officeart/2005/8/layout/orgChart1"/>
    <dgm:cxn modelId="{1E85B29B-6B49-4D1A-A2DA-9AA4589F4E4C}" type="presOf" srcId="{C5209BB2-DA17-4BEB-A6E7-6B04A8B7934A}" destId="{DF1BFFEF-F699-4651-B85B-40EC9FB7FD04}" srcOrd="1" destOrd="0" presId="urn:microsoft.com/office/officeart/2005/8/layout/orgChart1"/>
    <dgm:cxn modelId="{3DC19375-F912-4098-B7D4-ABC20B4E76B9}" srcId="{CEDF4AC0-9810-4D7A-B69C-9FDA72722073}" destId="{E24B3A4A-4BFD-43EB-AA6D-0F2998487D03}" srcOrd="2" destOrd="0" parTransId="{06919DA6-7285-4C1B-A0B3-4822D6BE3029}" sibTransId="{FB937CCC-582B-47E1-9B5E-0A86BC57B804}"/>
    <dgm:cxn modelId="{D8B7697B-1EC0-42E9-BB92-29869BE45716}" type="presOf" srcId="{218B3F08-4400-448C-BB10-4F71B763283D}" destId="{964D0A91-9CD1-4C15-84EA-FDF56816A2A5}" srcOrd="0" destOrd="0" presId="urn:microsoft.com/office/officeart/2005/8/layout/orgChart1"/>
    <dgm:cxn modelId="{FFD3D680-A5EA-4233-A7F5-535343B1EFA4}" type="presOf" srcId="{4F116705-3C08-48AB-B70B-F3F5A51C7791}" destId="{DAB9C5C7-4979-455D-9841-E9712427F96F}" srcOrd="0" destOrd="0" presId="urn:microsoft.com/office/officeart/2005/8/layout/orgChart1"/>
    <dgm:cxn modelId="{3CD4F598-8526-44EA-8BE5-16AC396D5D06}" type="presOf" srcId="{CEDF4AC0-9810-4D7A-B69C-9FDA72722073}" destId="{00428978-818B-4F80-8B61-166B68CA7ED8}" srcOrd="1" destOrd="0" presId="urn:microsoft.com/office/officeart/2005/8/layout/orgChart1"/>
    <dgm:cxn modelId="{79371D7C-CB7A-4B34-922D-BAA73D6B5C60}" srcId="{4F116705-3C08-48AB-B70B-F3F5A51C7791}" destId="{CEDF4AC0-9810-4D7A-B69C-9FDA72722073}" srcOrd="0" destOrd="0" parTransId="{5BD0E3EE-A16B-4AEB-BA44-CF65D1E9519C}" sibTransId="{A9C9CFE9-E566-4B2B-929A-80DFBDBF6824}"/>
    <dgm:cxn modelId="{07296D9C-702B-4963-83B4-340E77A7193F}" type="presOf" srcId="{0BF117A4-EFCB-4B24-AEC8-BE58117DEFD7}" destId="{5639B382-7270-478F-A23C-24C37E00981A}" srcOrd="0" destOrd="0" presId="urn:microsoft.com/office/officeart/2005/8/layout/orgChart1"/>
    <dgm:cxn modelId="{0F692B16-1858-4E40-8ECD-E014C9809BAD}" type="presOf" srcId="{0BF117A4-EFCB-4B24-AEC8-BE58117DEFD7}" destId="{778AC912-EF96-4614-8792-34C125FD3842}" srcOrd="1" destOrd="0" presId="urn:microsoft.com/office/officeart/2005/8/layout/orgChart1"/>
    <dgm:cxn modelId="{B9E1436D-4A9B-4B32-89CC-65D829F21918}" srcId="{CEDF4AC0-9810-4D7A-B69C-9FDA72722073}" destId="{C5209BB2-DA17-4BEB-A6E7-6B04A8B7934A}" srcOrd="0" destOrd="0" parTransId="{209623E8-74D2-47B9-A498-98A24F1EF87C}" sibTransId="{FE434A4D-F719-402A-A7DD-13892F3C4452}"/>
    <dgm:cxn modelId="{75DD4B9B-1616-41A8-B1CF-B4200F5B3998}" type="presOf" srcId="{CEDF4AC0-9810-4D7A-B69C-9FDA72722073}" destId="{DBC85D46-F106-465C-A5D2-38280815DF1B}" srcOrd="0" destOrd="0" presId="urn:microsoft.com/office/officeart/2005/8/layout/orgChart1"/>
    <dgm:cxn modelId="{D000A607-1095-4BF7-A677-972DB861A66C}" type="presOf" srcId="{E24B3A4A-4BFD-43EB-AA6D-0F2998487D03}" destId="{E041E3E1-9617-4F96-AE77-9CD6AEA8462E}" srcOrd="0" destOrd="0" presId="urn:microsoft.com/office/officeart/2005/8/layout/orgChart1"/>
    <dgm:cxn modelId="{4BBF60E3-AD83-4F5D-ACC5-FFE62AD14009}" type="presOf" srcId="{218B3F08-4400-448C-BB10-4F71B763283D}" destId="{A90511CC-294A-456E-A1E7-78D436E2DB19}" srcOrd="1" destOrd="0" presId="urn:microsoft.com/office/officeart/2005/8/layout/orgChart1"/>
    <dgm:cxn modelId="{B53B9D50-0717-43F6-8DFB-A69F18B7CB81}" type="presOf" srcId="{24AA0884-1AD1-4C76-A1D6-2F57A3CC79D0}" destId="{8FC8DA4D-EEDF-4036-8637-B63AA8F9B77D}" srcOrd="0" destOrd="0" presId="urn:microsoft.com/office/officeart/2005/8/layout/orgChart1"/>
    <dgm:cxn modelId="{2B22A77F-9DD8-4E6F-8530-0036B11794B9}" type="presParOf" srcId="{DAB9C5C7-4979-455D-9841-E9712427F96F}" destId="{CAFB076F-6C8B-4CA7-A08A-154019FA9275}" srcOrd="0" destOrd="0" presId="urn:microsoft.com/office/officeart/2005/8/layout/orgChart1"/>
    <dgm:cxn modelId="{B439B998-82E8-47B1-AF8C-E62D4C95BE61}" type="presParOf" srcId="{CAFB076F-6C8B-4CA7-A08A-154019FA9275}" destId="{41B77BD3-DC2B-44B6-8BC1-FEC236BCEDB7}" srcOrd="0" destOrd="0" presId="urn:microsoft.com/office/officeart/2005/8/layout/orgChart1"/>
    <dgm:cxn modelId="{0BFD2BD7-2556-4C9D-99AA-C42DA2A66388}" type="presParOf" srcId="{41B77BD3-DC2B-44B6-8BC1-FEC236BCEDB7}" destId="{DBC85D46-F106-465C-A5D2-38280815DF1B}" srcOrd="0" destOrd="0" presId="urn:microsoft.com/office/officeart/2005/8/layout/orgChart1"/>
    <dgm:cxn modelId="{508FFF46-7062-4B1C-803D-9D8B14026868}" type="presParOf" srcId="{41B77BD3-DC2B-44B6-8BC1-FEC236BCEDB7}" destId="{00428978-818B-4F80-8B61-166B68CA7ED8}" srcOrd="1" destOrd="0" presId="urn:microsoft.com/office/officeart/2005/8/layout/orgChart1"/>
    <dgm:cxn modelId="{C21995B8-C62C-4BD2-9E80-C7FA95B12D2F}" type="presParOf" srcId="{CAFB076F-6C8B-4CA7-A08A-154019FA9275}" destId="{6C552486-A90F-40F2-A7E4-1B885BDAE4F1}" srcOrd="1" destOrd="0" presId="urn:microsoft.com/office/officeart/2005/8/layout/orgChart1"/>
    <dgm:cxn modelId="{3E5943B6-0C9F-47D9-9D60-B84BBAD7A419}" type="presParOf" srcId="{6C552486-A90F-40F2-A7E4-1B885BDAE4F1}" destId="{1EC8E5E2-36A4-4212-B68F-AF7CB7DF0CFC}" srcOrd="0" destOrd="0" presId="urn:microsoft.com/office/officeart/2005/8/layout/orgChart1"/>
    <dgm:cxn modelId="{82A2DCF4-6F26-4228-970F-DC51BBE067E0}" type="presParOf" srcId="{6C552486-A90F-40F2-A7E4-1B885BDAE4F1}" destId="{E051665D-62CF-425B-A0B4-D0DF4B043F80}" srcOrd="1" destOrd="0" presId="urn:microsoft.com/office/officeart/2005/8/layout/orgChart1"/>
    <dgm:cxn modelId="{AADAA12C-76B4-4A57-B478-0516048656EB}" type="presParOf" srcId="{E051665D-62CF-425B-A0B4-D0DF4B043F80}" destId="{FB8C9209-827A-40F1-B624-9464F3529E44}" srcOrd="0" destOrd="0" presId="urn:microsoft.com/office/officeart/2005/8/layout/orgChart1"/>
    <dgm:cxn modelId="{D14E68E9-97F1-40B7-9A8E-576B5EA4F97F}" type="presParOf" srcId="{FB8C9209-827A-40F1-B624-9464F3529E44}" destId="{E041E3E1-9617-4F96-AE77-9CD6AEA8462E}" srcOrd="0" destOrd="0" presId="urn:microsoft.com/office/officeart/2005/8/layout/orgChart1"/>
    <dgm:cxn modelId="{5493CEF3-C026-469E-AC2A-3E96F44EA5F9}" type="presParOf" srcId="{FB8C9209-827A-40F1-B624-9464F3529E44}" destId="{B0347568-CE8F-477B-A3E1-42E48EF9AE88}" srcOrd="1" destOrd="0" presId="urn:microsoft.com/office/officeart/2005/8/layout/orgChart1"/>
    <dgm:cxn modelId="{BAEE5C41-1429-48F3-9159-F39B5FD725A3}" type="presParOf" srcId="{E051665D-62CF-425B-A0B4-D0DF4B043F80}" destId="{82FF8419-9919-41E0-838F-4CAD80E9FF6E}" srcOrd="1" destOrd="0" presId="urn:microsoft.com/office/officeart/2005/8/layout/orgChart1"/>
    <dgm:cxn modelId="{3DB5E523-EA64-4025-9ECD-AEE5752B652C}" type="presParOf" srcId="{82FF8419-9919-41E0-838F-4CAD80E9FF6E}" destId="{8FC8DA4D-EEDF-4036-8637-B63AA8F9B77D}" srcOrd="0" destOrd="0" presId="urn:microsoft.com/office/officeart/2005/8/layout/orgChart1"/>
    <dgm:cxn modelId="{E4C02EF2-C18D-4F08-BCE8-D6181F09A6BC}" type="presParOf" srcId="{82FF8419-9919-41E0-838F-4CAD80E9FF6E}" destId="{9F457C14-765C-42F2-AC4E-2E9FF1B87EC2}" srcOrd="1" destOrd="0" presId="urn:microsoft.com/office/officeart/2005/8/layout/orgChart1"/>
    <dgm:cxn modelId="{7CA4D119-3055-4088-8E7B-1A6A228A6897}" type="presParOf" srcId="{9F457C14-765C-42F2-AC4E-2E9FF1B87EC2}" destId="{D1BE2FA4-FE23-4252-8E12-C4673E9124F6}" srcOrd="0" destOrd="0" presId="urn:microsoft.com/office/officeart/2005/8/layout/orgChart1"/>
    <dgm:cxn modelId="{7ED68344-0539-4377-88D4-FCFCF0283F48}" type="presParOf" srcId="{D1BE2FA4-FE23-4252-8E12-C4673E9124F6}" destId="{964D0A91-9CD1-4C15-84EA-FDF56816A2A5}" srcOrd="0" destOrd="0" presId="urn:microsoft.com/office/officeart/2005/8/layout/orgChart1"/>
    <dgm:cxn modelId="{ED6A0593-B497-48CA-993E-7A6D990B5BBF}" type="presParOf" srcId="{D1BE2FA4-FE23-4252-8E12-C4673E9124F6}" destId="{A90511CC-294A-456E-A1E7-78D436E2DB19}" srcOrd="1" destOrd="0" presId="urn:microsoft.com/office/officeart/2005/8/layout/orgChart1"/>
    <dgm:cxn modelId="{0F6B1F1F-5401-4326-9798-353DDAFADE6E}" type="presParOf" srcId="{9F457C14-765C-42F2-AC4E-2E9FF1B87EC2}" destId="{C3260D00-0FB4-4F6A-96D4-4C191D1633F3}" srcOrd="1" destOrd="0" presId="urn:microsoft.com/office/officeart/2005/8/layout/orgChart1"/>
    <dgm:cxn modelId="{0D969C4C-2F0A-4871-8180-FC3404A7BBA1}" type="presParOf" srcId="{9F457C14-765C-42F2-AC4E-2E9FF1B87EC2}" destId="{2CAA8771-E0C0-47C3-9D6A-27679DEA2FC4}" srcOrd="2" destOrd="0" presId="urn:microsoft.com/office/officeart/2005/8/layout/orgChart1"/>
    <dgm:cxn modelId="{BEA819FB-5B0F-4EF9-9EAF-BE9D64201DA8}" type="presParOf" srcId="{E051665D-62CF-425B-A0B4-D0DF4B043F80}" destId="{356DAFE4-07DD-427D-9D87-11CE0E534793}" srcOrd="2" destOrd="0" presId="urn:microsoft.com/office/officeart/2005/8/layout/orgChart1"/>
    <dgm:cxn modelId="{E4412261-1F69-4C0D-ADE5-A707D07FF06C}" type="presParOf" srcId="{CAFB076F-6C8B-4CA7-A08A-154019FA9275}" destId="{01F64BE3-B951-4CB2-82B2-3784C89F2DE0}" srcOrd="2" destOrd="0" presId="urn:microsoft.com/office/officeart/2005/8/layout/orgChart1"/>
    <dgm:cxn modelId="{7CA8D2BD-A533-4FE2-BFC0-14AC36902F91}" type="presParOf" srcId="{01F64BE3-B951-4CB2-82B2-3784C89F2DE0}" destId="{22C31F1C-1ABE-4437-9FA6-71910C0FCC2D}" srcOrd="0" destOrd="0" presId="urn:microsoft.com/office/officeart/2005/8/layout/orgChart1"/>
    <dgm:cxn modelId="{E6F0B7D6-ED0A-42BC-9E88-A54F62E347BB}" type="presParOf" srcId="{01F64BE3-B951-4CB2-82B2-3784C89F2DE0}" destId="{84DCB6DD-11CA-4C9A-9116-89A5D00113C6}" srcOrd="1" destOrd="0" presId="urn:microsoft.com/office/officeart/2005/8/layout/orgChart1"/>
    <dgm:cxn modelId="{599AEAFD-33CD-4746-B354-C76C8EF2DEE7}" type="presParOf" srcId="{84DCB6DD-11CA-4C9A-9116-89A5D00113C6}" destId="{B4EC4970-DFD2-41F6-A696-4BDC10E3694F}" srcOrd="0" destOrd="0" presId="urn:microsoft.com/office/officeart/2005/8/layout/orgChart1"/>
    <dgm:cxn modelId="{35C2F9C1-C452-4999-B78E-7740A285C778}" type="presParOf" srcId="{B4EC4970-DFD2-41F6-A696-4BDC10E3694F}" destId="{20C2F61A-5B2F-4699-A799-755ED934798D}" srcOrd="0" destOrd="0" presId="urn:microsoft.com/office/officeart/2005/8/layout/orgChart1"/>
    <dgm:cxn modelId="{780AA580-7B39-4EDA-8026-DC5516B5BF11}" type="presParOf" srcId="{B4EC4970-DFD2-41F6-A696-4BDC10E3694F}" destId="{DF1BFFEF-F699-4651-B85B-40EC9FB7FD04}" srcOrd="1" destOrd="0" presId="urn:microsoft.com/office/officeart/2005/8/layout/orgChart1"/>
    <dgm:cxn modelId="{03846BED-88BB-4096-9E3F-D4B88989362F}" type="presParOf" srcId="{84DCB6DD-11CA-4C9A-9116-89A5D00113C6}" destId="{C42FC81B-8B01-48D9-B2C7-B8FC5B7E1931}" srcOrd="1" destOrd="0" presId="urn:microsoft.com/office/officeart/2005/8/layout/orgChart1"/>
    <dgm:cxn modelId="{4C97531D-8C51-442D-A09F-38709EE7284C}" type="presParOf" srcId="{84DCB6DD-11CA-4C9A-9116-89A5D00113C6}" destId="{8DBA03E9-9F87-4005-900B-7AFEB873C0CF}" srcOrd="2" destOrd="0" presId="urn:microsoft.com/office/officeart/2005/8/layout/orgChart1"/>
    <dgm:cxn modelId="{46E33568-7624-4671-B328-2631D9AA007C}" type="presParOf" srcId="{01F64BE3-B951-4CB2-82B2-3784C89F2DE0}" destId="{E712EA61-F0EE-47FD-89A1-84DA53E62C3F}" srcOrd="2" destOrd="0" presId="urn:microsoft.com/office/officeart/2005/8/layout/orgChart1"/>
    <dgm:cxn modelId="{A2DE8749-C0A0-4BF7-84C6-C0333D758F9E}" type="presParOf" srcId="{01F64BE3-B951-4CB2-82B2-3784C89F2DE0}" destId="{8B239B5D-D76B-4A0A-BC01-DBB7A713AABA}" srcOrd="3" destOrd="0" presId="urn:microsoft.com/office/officeart/2005/8/layout/orgChart1"/>
    <dgm:cxn modelId="{E4C45F29-7E54-424F-81E7-D158FD334F48}" type="presParOf" srcId="{8B239B5D-D76B-4A0A-BC01-DBB7A713AABA}" destId="{BA010919-B523-4BEA-B27A-BA4F8558A1E6}" srcOrd="0" destOrd="0" presId="urn:microsoft.com/office/officeart/2005/8/layout/orgChart1"/>
    <dgm:cxn modelId="{66692C37-1CA3-45E7-AA94-BFFF716F57D8}" type="presParOf" srcId="{BA010919-B523-4BEA-B27A-BA4F8558A1E6}" destId="{5639B382-7270-478F-A23C-24C37E00981A}" srcOrd="0" destOrd="0" presId="urn:microsoft.com/office/officeart/2005/8/layout/orgChart1"/>
    <dgm:cxn modelId="{4531B6F2-F5B3-443A-A933-A4703B63A31B}" type="presParOf" srcId="{BA010919-B523-4BEA-B27A-BA4F8558A1E6}" destId="{778AC912-EF96-4614-8792-34C125FD3842}" srcOrd="1" destOrd="0" presId="urn:microsoft.com/office/officeart/2005/8/layout/orgChart1"/>
    <dgm:cxn modelId="{477EE636-407C-47D5-A7F7-BF22891C6D6C}" type="presParOf" srcId="{8B239B5D-D76B-4A0A-BC01-DBB7A713AABA}" destId="{3C067F47-F71C-4651-BBB7-CA8D22106124}" srcOrd="1" destOrd="0" presId="urn:microsoft.com/office/officeart/2005/8/layout/orgChart1"/>
    <dgm:cxn modelId="{E546F097-2D6D-40E8-848E-CCEBDBF43130}" type="presParOf" srcId="{8B239B5D-D76B-4A0A-BC01-DBB7A713AABA}" destId="{F5BAB401-BEA3-4DC9-9A2A-04F5743006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3336EF-B094-4091-813E-4BF30FFFAE36}">
      <dsp:nvSpPr>
        <dsp:cNvPr id="0" name=""/>
        <dsp:cNvSpPr/>
      </dsp:nvSpPr>
      <dsp:spPr>
        <a:xfrm>
          <a:off x="3708412" y="1308137"/>
          <a:ext cx="2904451" cy="336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26"/>
              </a:lnTo>
              <a:lnTo>
                <a:pt x="2904451" y="168026"/>
              </a:lnTo>
              <a:lnTo>
                <a:pt x="2904451" y="33605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9AA50-09FF-40B0-B00E-A2DD5E233D8C}">
      <dsp:nvSpPr>
        <dsp:cNvPr id="0" name=""/>
        <dsp:cNvSpPr/>
      </dsp:nvSpPr>
      <dsp:spPr>
        <a:xfrm>
          <a:off x="3708412" y="1308137"/>
          <a:ext cx="968150" cy="336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26"/>
              </a:lnTo>
              <a:lnTo>
                <a:pt x="968150" y="168026"/>
              </a:lnTo>
              <a:lnTo>
                <a:pt x="968150" y="33605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86250-2A3A-4F58-9BD2-22D81A743430}">
      <dsp:nvSpPr>
        <dsp:cNvPr id="0" name=""/>
        <dsp:cNvSpPr/>
      </dsp:nvSpPr>
      <dsp:spPr>
        <a:xfrm>
          <a:off x="2740261" y="1308137"/>
          <a:ext cx="968150" cy="336052"/>
        </a:xfrm>
        <a:custGeom>
          <a:avLst/>
          <a:gdLst/>
          <a:ahLst/>
          <a:cxnLst/>
          <a:rect l="0" t="0" r="0" b="0"/>
          <a:pathLst>
            <a:path>
              <a:moveTo>
                <a:pt x="968150" y="0"/>
              </a:moveTo>
              <a:lnTo>
                <a:pt x="968150" y="168026"/>
              </a:lnTo>
              <a:lnTo>
                <a:pt x="0" y="168026"/>
              </a:lnTo>
              <a:lnTo>
                <a:pt x="0" y="33605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3D976-7ACF-422B-805C-A5AC8DC9959A}">
      <dsp:nvSpPr>
        <dsp:cNvPr id="0" name=""/>
        <dsp:cNvSpPr/>
      </dsp:nvSpPr>
      <dsp:spPr>
        <a:xfrm>
          <a:off x="803960" y="1308137"/>
          <a:ext cx="2904451" cy="336052"/>
        </a:xfrm>
        <a:custGeom>
          <a:avLst/>
          <a:gdLst/>
          <a:ahLst/>
          <a:cxnLst/>
          <a:rect l="0" t="0" r="0" b="0"/>
          <a:pathLst>
            <a:path>
              <a:moveTo>
                <a:pt x="2904451" y="0"/>
              </a:moveTo>
              <a:lnTo>
                <a:pt x="2904451" y="168026"/>
              </a:lnTo>
              <a:lnTo>
                <a:pt x="0" y="168026"/>
              </a:lnTo>
              <a:lnTo>
                <a:pt x="0" y="33605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77427-53C3-46EB-97B0-50ADB5DC7B98}">
      <dsp:nvSpPr>
        <dsp:cNvPr id="0" name=""/>
        <dsp:cNvSpPr/>
      </dsp:nvSpPr>
      <dsp:spPr>
        <a:xfrm>
          <a:off x="2908287" y="508013"/>
          <a:ext cx="1600248" cy="800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Sprzedaż</a:t>
          </a:r>
          <a:endParaRPr lang="pl-PL" sz="2300" kern="1200" dirty="0"/>
        </a:p>
      </dsp:txBody>
      <dsp:txXfrm>
        <a:off x="2908287" y="508013"/>
        <a:ext cx="1600248" cy="800124"/>
      </dsp:txXfrm>
    </dsp:sp>
    <dsp:sp modelId="{080FB243-C5F6-4970-A574-C69F35CE6F95}">
      <dsp:nvSpPr>
        <dsp:cNvPr id="0" name=""/>
        <dsp:cNvSpPr/>
      </dsp:nvSpPr>
      <dsp:spPr>
        <a:xfrm>
          <a:off x="3836" y="1644190"/>
          <a:ext cx="1600248" cy="800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sprzedaż ogółem</a:t>
          </a:r>
        </a:p>
      </dsp:txBody>
      <dsp:txXfrm>
        <a:off x="3836" y="1644190"/>
        <a:ext cx="1600248" cy="800124"/>
      </dsp:txXfrm>
    </dsp:sp>
    <dsp:sp modelId="{A3342AB4-43A3-4F38-AB83-7E6CC5745D48}">
      <dsp:nvSpPr>
        <dsp:cNvPr id="0" name=""/>
        <dsp:cNvSpPr/>
      </dsp:nvSpPr>
      <dsp:spPr>
        <a:xfrm>
          <a:off x="1940137" y="1644190"/>
          <a:ext cx="1600248" cy="800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 podziale na klientów</a:t>
          </a:r>
        </a:p>
      </dsp:txBody>
      <dsp:txXfrm>
        <a:off x="1940137" y="1644190"/>
        <a:ext cx="1600248" cy="800124"/>
      </dsp:txXfrm>
    </dsp:sp>
    <dsp:sp modelId="{276FF46D-81B8-4FE2-A9E4-150E002CB2AF}">
      <dsp:nvSpPr>
        <dsp:cNvPr id="0" name=""/>
        <dsp:cNvSpPr/>
      </dsp:nvSpPr>
      <dsp:spPr>
        <a:xfrm>
          <a:off x="3876438" y="1644190"/>
          <a:ext cx="1600248" cy="800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 podziale na produkty</a:t>
          </a:r>
        </a:p>
      </dsp:txBody>
      <dsp:txXfrm>
        <a:off x="3876438" y="1644190"/>
        <a:ext cx="1600248" cy="800124"/>
      </dsp:txXfrm>
    </dsp:sp>
    <dsp:sp modelId="{13389558-5CF9-4215-94FE-17D377BE0E90}">
      <dsp:nvSpPr>
        <dsp:cNvPr id="0" name=""/>
        <dsp:cNvSpPr/>
      </dsp:nvSpPr>
      <dsp:spPr>
        <a:xfrm>
          <a:off x="5812738" y="1644190"/>
          <a:ext cx="1600248" cy="800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efektywność sprzedawców</a:t>
          </a:r>
        </a:p>
      </dsp:txBody>
      <dsp:txXfrm>
        <a:off x="5812738" y="1644190"/>
        <a:ext cx="1600248" cy="8001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2EA61-F0EE-47FD-89A1-84DA53E62C3F}">
      <dsp:nvSpPr>
        <dsp:cNvPr id="0" name=""/>
        <dsp:cNvSpPr/>
      </dsp:nvSpPr>
      <dsp:spPr>
        <a:xfrm>
          <a:off x="3144179" y="866948"/>
          <a:ext cx="191857" cy="80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5227"/>
              </a:lnTo>
              <a:lnTo>
                <a:pt x="191857" y="805227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31F1C-1ABE-4437-9FA6-71910C0FCC2D}">
      <dsp:nvSpPr>
        <dsp:cNvPr id="0" name=""/>
        <dsp:cNvSpPr/>
      </dsp:nvSpPr>
      <dsp:spPr>
        <a:xfrm>
          <a:off x="2962627" y="866948"/>
          <a:ext cx="181552" cy="795371"/>
        </a:xfrm>
        <a:custGeom>
          <a:avLst/>
          <a:gdLst/>
          <a:ahLst/>
          <a:cxnLst/>
          <a:rect l="0" t="0" r="0" b="0"/>
          <a:pathLst>
            <a:path>
              <a:moveTo>
                <a:pt x="181552" y="0"/>
              </a:moveTo>
              <a:lnTo>
                <a:pt x="181552" y="795371"/>
              </a:lnTo>
              <a:lnTo>
                <a:pt x="0" y="795371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8DA4D-EEDF-4036-8637-B63AA8F9B77D}">
      <dsp:nvSpPr>
        <dsp:cNvPr id="0" name=""/>
        <dsp:cNvSpPr/>
      </dsp:nvSpPr>
      <dsp:spPr>
        <a:xfrm>
          <a:off x="2452552" y="3322226"/>
          <a:ext cx="259360" cy="795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371"/>
              </a:lnTo>
              <a:lnTo>
                <a:pt x="259360" y="795371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E5E2-36A4-4212-B68F-AF7CB7DF0CFC}">
      <dsp:nvSpPr>
        <dsp:cNvPr id="0" name=""/>
        <dsp:cNvSpPr/>
      </dsp:nvSpPr>
      <dsp:spPr>
        <a:xfrm>
          <a:off x="3098459" y="866948"/>
          <a:ext cx="91440" cy="1590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0743"/>
              </a:lnTo>
            </a:path>
          </a:pathLst>
        </a:custGeom>
        <a:noFill/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5D46-F106-465C-A5D2-38280815DF1B}">
      <dsp:nvSpPr>
        <dsp:cNvPr id="0" name=""/>
        <dsp:cNvSpPr/>
      </dsp:nvSpPr>
      <dsp:spPr>
        <a:xfrm>
          <a:off x="2279645" y="2414"/>
          <a:ext cx="1729068" cy="86453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Sprzedaż wg kategorii produktów</a:t>
          </a:r>
          <a:endParaRPr lang="pl-PL" sz="2100" kern="1200" dirty="0"/>
        </a:p>
      </dsp:txBody>
      <dsp:txXfrm>
        <a:off x="2279645" y="2414"/>
        <a:ext cx="1729068" cy="864534"/>
      </dsp:txXfrm>
    </dsp:sp>
    <dsp:sp modelId="{E041E3E1-9617-4F96-AE77-9CD6AEA8462E}">
      <dsp:nvSpPr>
        <dsp:cNvPr id="0" name=""/>
        <dsp:cNvSpPr/>
      </dsp:nvSpPr>
      <dsp:spPr>
        <a:xfrm>
          <a:off x="2279645" y="2457692"/>
          <a:ext cx="1729068" cy="86453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Sprzedaż wg produktów</a:t>
          </a:r>
          <a:endParaRPr lang="pl-PL" sz="2100" kern="1200" dirty="0"/>
        </a:p>
      </dsp:txBody>
      <dsp:txXfrm>
        <a:off x="2279645" y="2457692"/>
        <a:ext cx="1729068" cy="864534"/>
      </dsp:txXfrm>
    </dsp:sp>
    <dsp:sp modelId="{964D0A91-9CD1-4C15-84EA-FDF56816A2A5}">
      <dsp:nvSpPr>
        <dsp:cNvPr id="0" name=""/>
        <dsp:cNvSpPr/>
      </dsp:nvSpPr>
      <dsp:spPr>
        <a:xfrm>
          <a:off x="2711912" y="3685331"/>
          <a:ext cx="1729068" cy="86453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Sprzedaż wg klientów</a:t>
          </a:r>
          <a:endParaRPr lang="pl-PL" sz="2100" kern="1200" dirty="0"/>
        </a:p>
      </dsp:txBody>
      <dsp:txXfrm>
        <a:off x="2711912" y="3685331"/>
        <a:ext cx="1729068" cy="864534"/>
      </dsp:txXfrm>
    </dsp:sp>
    <dsp:sp modelId="{20C2F61A-5B2F-4699-A799-755ED934798D}">
      <dsp:nvSpPr>
        <dsp:cNvPr id="0" name=""/>
        <dsp:cNvSpPr/>
      </dsp:nvSpPr>
      <dsp:spPr>
        <a:xfrm>
          <a:off x="1233559" y="1230053"/>
          <a:ext cx="1729068" cy="86453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Wykres</a:t>
          </a:r>
          <a:endParaRPr lang="pl-PL" sz="2100" kern="1200" dirty="0"/>
        </a:p>
      </dsp:txBody>
      <dsp:txXfrm>
        <a:off x="1233559" y="1230053"/>
        <a:ext cx="1729068" cy="864534"/>
      </dsp:txXfrm>
    </dsp:sp>
    <dsp:sp modelId="{5639B382-7270-478F-A23C-24C37E00981A}">
      <dsp:nvSpPr>
        <dsp:cNvPr id="0" name=""/>
        <dsp:cNvSpPr/>
      </dsp:nvSpPr>
      <dsp:spPr>
        <a:xfrm>
          <a:off x="3336037" y="1239909"/>
          <a:ext cx="1729068" cy="864534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Mapa</a:t>
          </a:r>
          <a:endParaRPr lang="pl-PL" sz="2100" kern="1200" dirty="0"/>
        </a:p>
      </dsp:txBody>
      <dsp:txXfrm>
        <a:off x="3336037" y="1239909"/>
        <a:ext cx="1729068" cy="86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BFC0-7355-4148-BFDD-FD420968413D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D83B-4A5F-45FC-8605-C24FD7901C77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8963-5115-4A65-8731-E7AEE6EFAFE0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5AEE-49DE-4CB0-BC45-77078ABFED85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C93D6-B57D-46E3-AD37-ABB3EB085F99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95CA-270A-4A53-878A-D977332DB96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 cstate="print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7DCE3E98-4A89-4E92-8B2C-AB4A9C81DEFA}" type="datetime1">
              <a:rPr lang="en-US" sz="1000" smtClean="0">
                <a:solidFill>
                  <a:schemeClr val="tx2"/>
                </a:solidFill>
                <a:latin typeface="+mj-lt"/>
              </a:rPr>
              <a:pPr/>
              <a:t>11/13/2015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29600" cy="2304256"/>
          </a:xfrm>
        </p:spPr>
        <p:txBody>
          <a:bodyPr>
            <a:noAutofit/>
          </a:bodyPr>
          <a:lstStyle/>
          <a:p>
            <a:pPr algn="ctr" hangingPunct="0"/>
            <a:r>
              <a:rPr lang="pl-PL" sz="4000" b="1" dirty="0" smtClean="0"/>
              <a:t>Projekt i implementacja modułu analitycznego dla firmy handlowo-usługowej</a:t>
            </a:r>
            <a:endParaRPr lang="pl-PL" sz="4000" b="1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pl-PL" sz="1800" b="1" dirty="0" smtClean="0"/>
              <a:t>Promotor:</a:t>
            </a:r>
          </a:p>
          <a:p>
            <a:pPr hangingPunct="0"/>
            <a:r>
              <a:rPr lang="pl-PL" sz="1800" b="1" dirty="0" smtClean="0"/>
              <a:t>mgr Andrzej Ptasznik</a:t>
            </a:r>
            <a:endParaRPr lang="pl-PL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7200" cy="12436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Diagram sekwencji –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100" dirty="0" smtClean="0"/>
              <a:t>sprzedaż ogółem</a:t>
            </a:r>
            <a:endParaRPr lang="pl-PL" dirty="0"/>
          </a:p>
        </p:txBody>
      </p:sp>
      <p:pic>
        <p:nvPicPr>
          <p:cNvPr id="5" name="Obraz 4" descr="D:\Praca JZ\visio jz\sekwencj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328592" cy="509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Główne problemy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1916832"/>
            <a:ext cx="8077200" cy="4411663"/>
          </a:xfrm>
        </p:spPr>
        <p:txBody>
          <a:bodyPr/>
          <a:lstStyle/>
          <a:p>
            <a:r>
              <a:rPr lang="pl-PL" dirty="0" smtClean="0"/>
              <a:t>Maksymalna ilość informacji</a:t>
            </a:r>
          </a:p>
          <a:p>
            <a:r>
              <a:rPr lang="pl-PL" dirty="0" smtClean="0"/>
              <a:t>Minimalny nakład na  wprowadzenie danych</a:t>
            </a:r>
          </a:p>
          <a:p>
            <a:r>
              <a:rPr lang="pl-PL" dirty="0" smtClean="0"/>
              <a:t>Łatwość filtrowania danych</a:t>
            </a:r>
          </a:p>
          <a:p>
            <a:r>
              <a:rPr lang="pl-PL" dirty="0" smtClean="0"/>
              <a:t>Możliwość przeprowadzania analiz w różnorodnych przekrojach</a:t>
            </a:r>
          </a:p>
          <a:p>
            <a:r>
              <a:rPr lang="pl-PL" dirty="0" smtClean="0"/>
              <a:t>Kluczowe tabele</a:t>
            </a:r>
          </a:p>
          <a:p>
            <a:r>
              <a:rPr lang="pl-PL" dirty="0" smtClean="0"/>
              <a:t>Tabela pomocnicza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7200" cy="864096"/>
          </a:xfrm>
        </p:spPr>
        <p:txBody>
          <a:bodyPr>
            <a:normAutofit/>
          </a:bodyPr>
          <a:lstStyle/>
          <a:p>
            <a:r>
              <a:rPr lang="pl-PL" dirty="0" smtClean="0"/>
              <a:t>Diagram bazy danych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08912" cy="515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Projekt interfejsu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1916832"/>
            <a:ext cx="8077200" cy="4411663"/>
          </a:xfrm>
        </p:spPr>
        <p:txBody>
          <a:bodyPr/>
          <a:lstStyle/>
          <a:p>
            <a:r>
              <a:rPr lang="pl-PL" dirty="0" smtClean="0"/>
              <a:t>Zastosowane czcionki</a:t>
            </a:r>
          </a:p>
          <a:p>
            <a:r>
              <a:rPr lang="pl-PL" dirty="0" smtClean="0"/>
              <a:t>Nawigacja</a:t>
            </a:r>
          </a:p>
          <a:p>
            <a:r>
              <a:rPr lang="pl-PL" dirty="0" smtClean="0"/>
              <a:t>Komunikacja błędów</a:t>
            </a:r>
          </a:p>
          <a:p>
            <a:r>
              <a:rPr lang="pl-PL" dirty="0" smtClean="0"/>
              <a:t>Układ zestawień</a:t>
            </a:r>
          </a:p>
          <a:p>
            <a:r>
              <a:rPr lang="pl-PL" dirty="0" smtClean="0"/>
              <a:t>Przykładowe ekrany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Ekran startowy</a:t>
            </a:r>
            <a:endParaRPr lang="pl-PL" dirty="0"/>
          </a:p>
        </p:txBody>
      </p:sp>
      <p:pic>
        <p:nvPicPr>
          <p:cNvPr id="4" name="Obraz 3" descr="C:\Users\jb\Desktop\Praca JZ\obrazki\interfejs\star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00" y="1764000"/>
            <a:ext cx="756084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Raport w formie tabeli</a:t>
            </a:r>
            <a:endParaRPr lang="pl-PL" dirty="0"/>
          </a:p>
        </p:txBody>
      </p:sp>
      <p:pic>
        <p:nvPicPr>
          <p:cNvPr id="5" name="Obraz 4" descr="C:\Users\jb\Desktop\Praca JZ\obrazki\interfejs\tabel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00" y="1764000"/>
            <a:ext cx="7524416" cy="4329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Raport w formie tabeli</a:t>
            </a:r>
            <a:endParaRPr lang="pl-PL" dirty="0"/>
          </a:p>
        </p:txBody>
      </p:sp>
      <p:pic>
        <p:nvPicPr>
          <p:cNvPr id="4" name="Obraz 3" descr="C:\Users\jb\Desktop\Praca JZ\obrazki\interfejs\tabela1z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352" y="1844824"/>
            <a:ext cx="3240000" cy="42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az 5" descr="C:\Users\jb\Desktop\Praca JZ\obrazki\interfejs\tabela2z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792" y="1844824"/>
            <a:ext cx="3240000" cy="4258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Raport w formie wykresu</a:t>
            </a:r>
            <a:endParaRPr lang="pl-PL" dirty="0"/>
          </a:p>
        </p:txBody>
      </p:sp>
      <p:pic>
        <p:nvPicPr>
          <p:cNvPr id="4" name="Obraz 3" descr="C:\Users\jb\Desktop\Praca JZ\obrazki\interfejs\wykre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000" y="1692000"/>
            <a:ext cx="6768000" cy="45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Raport w formie mapy</a:t>
            </a:r>
            <a:endParaRPr lang="pl-PL" dirty="0"/>
          </a:p>
        </p:txBody>
      </p:sp>
      <p:pic>
        <p:nvPicPr>
          <p:cNvPr id="5" name="Obraz 4" descr="C:\Users\jb\Desktop\Praca JZ\obrazki\interfejs\map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92000"/>
            <a:ext cx="6768752" cy="459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Elementy wspólne raportów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1916832"/>
            <a:ext cx="8077200" cy="4411663"/>
          </a:xfrm>
        </p:spPr>
        <p:txBody>
          <a:bodyPr/>
          <a:lstStyle/>
          <a:p>
            <a:r>
              <a:rPr lang="pl-PL" dirty="0" smtClean="0"/>
              <a:t>Tytuł i podtytuł</a:t>
            </a:r>
          </a:p>
          <a:p>
            <a:r>
              <a:rPr lang="pl-PL" dirty="0" smtClean="0"/>
              <a:t>Czas wykonania</a:t>
            </a:r>
          </a:p>
          <a:p>
            <a:r>
              <a:rPr lang="pl-PL" dirty="0" smtClean="0"/>
              <a:t>Id użytkownika</a:t>
            </a:r>
          </a:p>
          <a:p>
            <a:r>
              <a:rPr lang="pl-PL" dirty="0" smtClean="0"/>
              <a:t>Numer strony</a:t>
            </a:r>
          </a:p>
          <a:p>
            <a:r>
              <a:rPr lang="pl-PL" dirty="0" smtClean="0"/>
              <a:t>Przyciski do nawigacji dla raportów w formacie HTML</a:t>
            </a:r>
          </a:p>
          <a:p>
            <a:r>
              <a:rPr lang="pl-PL" dirty="0" smtClean="0"/>
              <a:t>Treść raportu</a:t>
            </a:r>
          </a:p>
          <a:p>
            <a:endParaRPr lang="pl-PL" sz="3200" dirty="0" smtClean="0"/>
          </a:p>
          <a:p>
            <a:pPr>
              <a:buNone/>
            </a:pPr>
            <a:r>
              <a:rPr lang="pl-PL" sz="3200" dirty="0" smtClean="0"/>
              <a:t>Raporty różnią się w zależności od formatu!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Ekran startowy</a:t>
            </a: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99200"/>
            <a:ext cx="6768000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ogółem</a:t>
            </a:r>
            <a:endParaRPr lang="pl-PL" dirty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88000"/>
            <a:ext cx="7632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ogółem</a:t>
            </a:r>
            <a:endParaRPr lang="pl-PL" dirty="0"/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1188000"/>
            <a:ext cx="7632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ogółem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1188000"/>
            <a:ext cx="7632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wg kategorii klientów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1188000"/>
            <a:ext cx="7632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wg kategorii klientów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1188000"/>
            <a:ext cx="7632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ogółem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7" y="1124744"/>
            <a:ext cx="481942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wg produktów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1188000"/>
            <a:ext cx="7632000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wg województw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479" y="1268760"/>
            <a:ext cx="5080793" cy="505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Sprzedaż wg produktów</a:t>
            </a: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1556792"/>
          <a:ext cx="628836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7200" cy="6952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Zamówienia wg pracowników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24744"/>
            <a:ext cx="5184576" cy="53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1916832"/>
            <a:ext cx="8077200" cy="4411663"/>
          </a:xfrm>
        </p:spPr>
        <p:txBody>
          <a:bodyPr/>
          <a:lstStyle/>
          <a:p>
            <a:r>
              <a:rPr lang="pl-PL" dirty="0" smtClean="0"/>
              <a:t>Możliwości rozwoju</a:t>
            </a:r>
          </a:p>
          <a:p>
            <a:pPr lvl="1"/>
            <a:r>
              <a:rPr lang="pl-PL" dirty="0" smtClean="0"/>
              <a:t>Łatwe dodanie nowych funkcjonalności (analizy kosztów, zysków)</a:t>
            </a:r>
          </a:p>
          <a:p>
            <a:pPr lvl="1"/>
            <a:r>
              <a:rPr lang="pl-PL" dirty="0" smtClean="0"/>
              <a:t>Automatyczne generowanie raportów</a:t>
            </a:r>
          </a:p>
          <a:p>
            <a:pPr lvl="1"/>
            <a:r>
              <a:rPr lang="pl-PL" dirty="0" smtClean="0"/>
              <a:t>Możliwość zastosowania w innych firmach</a:t>
            </a:r>
          </a:p>
          <a:p>
            <a:r>
              <a:rPr lang="pl-PL" dirty="0" smtClean="0"/>
              <a:t>Wnioski</a:t>
            </a:r>
          </a:p>
          <a:p>
            <a:pPr lvl="1"/>
            <a:r>
              <a:rPr lang="pl-PL" dirty="0" smtClean="0"/>
              <a:t>Aplikacja spełnia wymagania klienta</a:t>
            </a:r>
          </a:p>
          <a:p>
            <a:pPr lvl="1"/>
            <a:r>
              <a:rPr lang="pl-PL" dirty="0" smtClean="0"/>
              <a:t>Aplikacja jest łatwa w obsłudze i intuicyjna</a:t>
            </a:r>
          </a:p>
          <a:p>
            <a:pPr lvl="1"/>
            <a:r>
              <a:rPr lang="pl-PL" dirty="0" smtClean="0"/>
              <a:t>Rozszerzalność</a:t>
            </a:r>
          </a:p>
          <a:p>
            <a:pPr lvl="1"/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29600" cy="2304256"/>
          </a:xfrm>
        </p:spPr>
        <p:txBody>
          <a:bodyPr>
            <a:noAutofit/>
          </a:bodyPr>
          <a:lstStyle/>
          <a:p>
            <a:pPr algn="ctr" hangingPunct="0"/>
            <a:r>
              <a:rPr lang="pl-PL" sz="6000" b="1" dirty="0" smtClean="0"/>
              <a:t>Dziękuję </a:t>
            </a:r>
            <a:br>
              <a:rPr lang="pl-PL" sz="6000" b="1" dirty="0" smtClean="0"/>
            </a:br>
            <a:r>
              <a:rPr lang="pl-PL" sz="6000" b="1" dirty="0" smtClean="0"/>
              <a:t>za uwagę!</a:t>
            </a:r>
            <a:endParaRPr lang="pl-PL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/>
          <a:lstStyle/>
          <a:p>
            <a:r>
              <a:rPr lang="pl-PL" dirty="0" smtClean="0"/>
              <a:t>Cel pracy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1628800"/>
            <a:ext cx="8077200" cy="4123631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Projekt modułu analitycznego</a:t>
            </a:r>
          </a:p>
          <a:p>
            <a:r>
              <a:rPr lang="pl-PL" dirty="0" smtClean="0"/>
              <a:t>Wizualizacja bieżących wyników sprzedaży</a:t>
            </a:r>
          </a:p>
          <a:p>
            <a:r>
              <a:rPr lang="pl-PL" dirty="0" smtClean="0"/>
              <a:t>Narzędzie ułatwiające zarządzanie sprzedażą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/>
          <a:lstStyle/>
          <a:p>
            <a:r>
              <a:rPr lang="pl-PL" dirty="0" smtClean="0"/>
              <a:t>Dziedzina problemu</a:t>
            </a:r>
            <a:endParaRPr lang="pl-PL" dirty="0"/>
          </a:p>
        </p:txBody>
      </p:sp>
      <p:sp>
        <p:nvSpPr>
          <p:cNvPr id="5" name="Rectangle 4"/>
          <p:cNvSpPr>
            <a:spLocks noGrp="1"/>
          </p:cNvSpPr>
          <p:nvPr>
            <p:ph idx="1"/>
          </p:nvPr>
        </p:nvSpPr>
        <p:spPr>
          <a:xfrm>
            <a:off x="539552" y="1916832"/>
            <a:ext cx="8077200" cy="3879007"/>
          </a:xfrm>
        </p:spPr>
        <p:txBody>
          <a:bodyPr/>
          <a:lstStyle/>
          <a:p>
            <a:r>
              <a:rPr lang="pl-PL" dirty="0" smtClean="0"/>
              <a:t>Firma handlowo-usługowa</a:t>
            </a:r>
          </a:p>
          <a:p>
            <a:r>
              <a:rPr lang="pl-PL" dirty="0" smtClean="0"/>
              <a:t>Branża turystyczna</a:t>
            </a:r>
          </a:p>
          <a:p>
            <a:r>
              <a:rPr lang="pl-PL" dirty="0" smtClean="0"/>
              <a:t>Możliwe analizy w wielu przekrojach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3429000"/>
          <a:ext cx="74168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8153400" cy="1011560"/>
          </a:xfrm>
        </p:spPr>
        <p:txBody>
          <a:bodyPr/>
          <a:lstStyle/>
          <a:p>
            <a:r>
              <a:rPr lang="pl-PL" u="sng" dirty="0" smtClean="0"/>
              <a:t>Plan prezentacji:</a:t>
            </a:r>
            <a:endParaRPr lang="pl-PL" u="sng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2132856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Wprowadzenie</a:t>
            </a:r>
          </a:p>
          <a:p>
            <a:pPr marL="342900" indent="-342900">
              <a:buAutoNum type="arabicParenR"/>
            </a:pPr>
            <a:r>
              <a:rPr lang="pl-PL" sz="4000" b="1" dirty="0" smtClean="0">
                <a:solidFill>
                  <a:schemeClr val="accent6">
                    <a:lumMod val="50000"/>
                  </a:schemeClr>
                </a:solidFill>
              </a:rPr>
              <a:t>Analiza  systemu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Baza danych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Projekt interfejsu użytkownika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Implementacja</a:t>
            </a:r>
          </a:p>
          <a:p>
            <a:pPr marL="342900" indent="-342900">
              <a:buAutoNum type="arabicParenR"/>
            </a:pPr>
            <a:r>
              <a:rPr lang="pl-PL" sz="3600" dirty="0" smtClean="0">
                <a:solidFill>
                  <a:schemeClr val="bg1"/>
                </a:solidFill>
              </a:rPr>
              <a:t>Podsumowanie</a:t>
            </a:r>
          </a:p>
          <a:p>
            <a:pPr marL="342900" indent="-342900">
              <a:buAutoNum type="arabicParenR"/>
            </a:pP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/>
          </a:bodyPr>
          <a:lstStyle/>
          <a:p>
            <a:r>
              <a:rPr lang="pl-PL" dirty="0" smtClean="0"/>
              <a:t>Wymagania funkcjonalne</a:t>
            </a:r>
            <a:endParaRPr lang="pl-PL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9552" y="1916832"/>
            <a:ext cx="8077200" cy="4411663"/>
          </a:xfrm>
        </p:spPr>
        <p:txBody>
          <a:bodyPr/>
          <a:lstStyle/>
          <a:p>
            <a:r>
              <a:rPr lang="pl-PL" dirty="0" smtClean="0"/>
              <a:t>Rodzaje i forma zestawień</a:t>
            </a:r>
          </a:p>
          <a:p>
            <a:r>
              <a:rPr lang="pl-PL" dirty="0" smtClean="0"/>
              <a:t>Zestawienia generowane na żądanie analityka</a:t>
            </a:r>
          </a:p>
          <a:p>
            <a:r>
              <a:rPr lang="pl-PL" dirty="0" smtClean="0"/>
              <a:t>Eksport do formatu PDF i Excel</a:t>
            </a:r>
          </a:p>
          <a:p>
            <a:r>
              <a:rPr lang="pl-PL" dirty="0" smtClean="0"/>
              <a:t>Układ raportów w poszczególnych formatach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77200" cy="12436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Diagram przypadków użycia –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100" dirty="0" smtClean="0"/>
              <a:t>sprzedaż wg klientów</a:t>
            </a:r>
            <a:endParaRPr lang="pl-PL" dirty="0"/>
          </a:p>
        </p:txBody>
      </p:sp>
      <p:pic>
        <p:nvPicPr>
          <p:cNvPr id="5" name="Obraz 4" descr="D:\Praca JZ\visio jz\use cas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8208913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7200" cy="12436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Diagram aktywności – 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100" dirty="0" smtClean="0"/>
              <a:t>sprzedaż ogółem</a:t>
            </a:r>
            <a:endParaRPr lang="pl-PL" dirty="0"/>
          </a:p>
        </p:txBody>
      </p:sp>
      <p:pic>
        <p:nvPicPr>
          <p:cNvPr id="4" name="Obraz 3" descr="D:\Praca JZ\visio jz\activit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2" y="1556792"/>
            <a:ext cx="55277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_Plan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A1E3D8-7770-469B-9B37-EA6777B226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Business_Plan</Template>
  <TotalTime>0</TotalTime>
  <Words>335</Words>
  <Application>Microsoft Office PowerPoint</Application>
  <PresentationFormat>Pokaz na ekranie (4:3)</PresentationFormat>
  <Paragraphs>129</Paragraphs>
  <Slides>36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Business_Plan</vt:lpstr>
      <vt:lpstr>Projekt i implementacja modułu analitycznego dla firmy handlowo-usługowej</vt:lpstr>
      <vt:lpstr>Plan prezentacji:</vt:lpstr>
      <vt:lpstr>Plan prezentacji:</vt:lpstr>
      <vt:lpstr>Cel pracy</vt:lpstr>
      <vt:lpstr>Dziedzina problemu</vt:lpstr>
      <vt:lpstr>Plan prezentacji:</vt:lpstr>
      <vt:lpstr>Wymagania funkcjonalne</vt:lpstr>
      <vt:lpstr>Diagram przypadków użycia –   sprzedaż wg klientów</vt:lpstr>
      <vt:lpstr>Diagram aktywności –   sprzedaż ogółem</vt:lpstr>
      <vt:lpstr>Diagram sekwencji –  sprzedaż ogółem</vt:lpstr>
      <vt:lpstr>Plan prezentacji:</vt:lpstr>
      <vt:lpstr>Główne problemy</vt:lpstr>
      <vt:lpstr>Diagram bazy danych</vt:lpstr>
      <vt:lpstr>Plan prezentacji:</vt:lpstr>
      <vt:lpstr>Projekt interfejsu</vt:lpstr>
      <vt:lpstr>Ekran startowy</vt:lpstr>
      <vt:lpstr>Raport w formie tabeli</vt:lpstr>
      <vt:lpstr>Raport w formie tabeli</vt:lpstr>
      <vt:lpstr>Raport w formie wykresu</vt:lpstr>
      <vt:lpstr>Raport w formie mapy</vt:lpstr>
      <vt:lpstr>Elementy wspólne raportów</vt:lpstr>
      <vt:lpstr>Plan prezentacji:</vt:lpstr>
      <vt:lpstr>Ekran startowy</vt:lpstr>
      <vt:lpstr>Sprzedaż ogółem</vt:lpstr>
      <vt:lpstr>Sprzedaż ogółem</vt:lpstr>
      <vt:lpstr>Sprzedaż ogółem</vt:lpstr>
      <vt:lpstr>Sprzedaż wg kategorii klientów</vt:lpstr>
      <vt:lpstr>Sprzedaż wg kategorii klientów</vt:lpstr>
      <vt:lpstr>Sprzedaż ogółem</vt:lpstr>
      <vt:lpstr>Sprzedaż wg produktów</vt:lpstr>
      <vt:lpstr>Sprzedaż wg województw</vt:lpstr>
      <vt:lpstr>Sprzedaż wg produktów</vt:lpstr>
      <vt:lpstr>Zamówienia wg pracowników</vt:lpstr>
      <vt:lpstr>Plan prezentacji:</vt:lpstr>
      <vt:lpstr>Podsumowanie</vt:lpstr>
      <vt:lpstr>Dziękuję 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2015-11-06T10:25:29Z</dcterms:created>
  <dcterms:modified xsi:type="dcterms:W3CDTF">2015-11-13T20:56:12Z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