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9" r:id="rId5"/>
    <p:sldId id="268" r:id="rId6"/>
    <p:sldId id="270" r:id="rId7"/>
    <p:sldId id="263" r:id="rId8"/>
    <p:sldId id="262" r:id="rId9"/>
    <p:sldId id="260" r:id="rId10"/>
    <p:sldId id="264" r:id="rId11"/>
    <p:sldId id="265" r:id="rId12"/>
    <p:sldId id="261" r:id="rId13"/>
    <p:sldId id="266" r:id="rId14"/>
    <p:sldId id="271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62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73A8E8-C21E-4CAF-86BA-11AD5B70B6DD}" type="datetimeFigureOut">
              <a:rPr lang="pl-PL" smtClean="0"/>
              <a:t>2014-02-20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6DB29A-3435-43A6-BE4F-1D43628F60C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73A8E8-C21E-4CAF-86BA-11AD5B70B6DD}" type="datetimeFigureOut">
              <a:rPr lang="pl-PL" smtClean="0"/>
              <a:t>2014-02-20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6DB29A-3435-43A6-BE4F-1D43628F60C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73A8E8-C21E-4CAF-86BA-11AD5B70B6DD}" type="datetimeFigureOut">
              <a:rPr lang="pl-PL" smtClean="0"/>
              <a:t>2014-02-20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6DB29A-3435-43A6-BE4F-1D43628F60C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73A8E8-C21E-4CAF-86BA-11AD5B70B6DD}" type="datetimeFigureOut">
              <a:rPr lang="pl-PL" smtClean="0"/>
              <a:t>2014-02-20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6DB29A-3435-43A6-BE4F-1D43628F60C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73A8E8-C21E-4CAF-86BA-11AD5B70B6DD}" type="datetimeFigureOut">
              <a:rPr lang="pl-PL" smtClean="0"/>
              <a:t>2014-02-20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6DB29A-3435-43A6-BE4F-1D43628F60C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73A8E8-C21E-4CAF-86BA-11AD5B70B6DD}" type="datetimeFigureOut">
              <a:rPr lang="pl-PL" smtClean="0"/>
              <a:t>2014-02-20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6DB29A-3435-43A6-BE4F-1D43628F60C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73A8E8-C21E-4CAF-86BA-11AD5B70B6DD}" type="datetimeFigureOut">
              <a:rPr lang="pl-PL" smtClean="0"/>
              <a:t>2014-02-20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6DB29A-3435-43A6-BE4F-1D43628F60C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73A8E8-C21E-4CAF-86BA-11AD5B70B6DD}" type="datetimeFigureOut">
              <a:rPr lang="pl-PL" smtClean="0"/>
              <a:t>2014-02-20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6DB29A-3435-43A6-BE4F-1D43628F60C3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73A8E8-C21E-4CAF-86BA-11AD5B70B6DD}" type="datetimeFigureOut">
              <a:rPr lang="pl-PL" smtClean="0"/>
              <a:t>2014-02-20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6DB29A-3435-43A6-BE4F-1D43628F60C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73A8E8-C21E-4CAF-86BA-11AD5B70B6DD}" type="datetimeFigureOut">
              <a:rPr lang="pl-PL" smtClean="0"/>
              <a:t>2014-02-20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6DB29A-3435-43A6-BE4F-1D43628F60C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73A8E8-C21E-4CAF-86BA-11AD5B70B6DD}" type="datetimeFigureOut">
              <a:rPr lang="pl-PL" smtClean="0"/>
              <a:t>2014-02-20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6DB29A-3435-43A6-BE4F-1D43628F60C3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73A8E8-C21E-4CAF-86BA-11AD5B70B6DD}" type="datetimeFigureOut">
              <a:rPr lang="pl-PL" smtClean="0"/>
              <a:t>2014-02-20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76DB29A-3435-43A6-BE4F-1D43628F60C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Projekt  bezprzewodowej  sieci  metropolitarnej  WMAN  IEEE </a:t>
            </a:r>
            <a:br>
              <a:rPr lang="pl-PL" sz="3600" dirty="0" smtClean="0"/>
            </a:br>
            <a:r>
              <a:rPr lang="pl-PL" sz="3600" dirty="0" smtClean="0"/>
              <a:t>802.16 wspierającej system monitoringu telewizji przemysłowej 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Opracował: </a:t>
            </a:r>
            <a:r>
              <a:rPr lang="pl-PL" dirty="0" smtClean="0"/>
              <a:t>inż. Michał </a:t>
            </a:r>
            <a:r>
              <a:rPr lang="pl-PL" dirty="0" smtClean="0"/>
              <a:t>Zygmund</a:t>
            </a:r>
          </a:p>
          <a:p>
            <a:r>
              <a:rPr lang="pl-PL" dirty="0" smtClean="0"/>
              <a:t>Promotor: </a:t>
            </a:r>
            <a:r>
              <a:rPr lang="pl-PL" dirty="0" smtClean="0"/>
              <a:t>dr inż</a:t>
            </a:r>
            <a:r>
              <a:rPr lang="pl-PL" dirty="0" smtClean="0"/>
              <a:t>. </a:t>
            </a:r>
            <a:r>
              <a:rPr lang="pl-PL" dirty="0" smtClean="0"/>
              <a:t>Dariusz </a:t>
            </a:r>
            <a:r>
              <a:rPr lang="pl-PL" dirty="0" err="1" smtClean="0"/>
              <a:t>Chaładyniak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Strategia wykorzystania pasma</a:t>
            </a:r>
          </a:p>
          <a:p>
            <a:r>
              <a:rPr lang="pl-PL" dirty="0" smtClean="0"/>
              <a:t>Strategia rozmieszczenia i przyłączy</a:t>
            </a:r>
          </a:p>
          <a:p>
            <a:r>
              <a:rPr lang="pl-PL" dirty="0" smtClean="0"/>
              <a:t>Strategia wykorzystania urządzeń</a:t>
            </a:r>
          </a:p>
          <a:p>
            <a:r>
              <a:rPr lang="pl-PL" dirty="0" smtClean="0"/>
              <a:t>Wyliczenie parametrów łącza radiowego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Faza Strategii Sieci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Terenowe pomiary pasma</a:t>
            </a:r>
          </a:p>
          <a:p>
            <a:r>
              <a:rPr lang="pl-PL" dirty="0" smtClean="0"/>
              <a:t>Określenie modelu i parametrów propagacyjnych</a:t>
            </a:r>
          </a:p>
          <a:p>
            <a:r>
              <a:rPr lang="pl-PL" dirty="0" smtClean="0"/>
              <a:t>Wytyczenie miejsc instalacji stacji nadawczych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Faza Projektowa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Optymalizacja pokrycia</a:t>
            </a:r>
          </a:p>
          <a:p>
            <a:r>
              <a:rPr lang="pl-PL" dirty="0" smtClean="0"/>
              <a:t>Generowanie danych optymalizacyjnych sieci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Faza Optymalizacji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Przeprowadzenie dynamicznej symulacji ruchu</a:t>
            </a:r>
          </a:p>
          <a:p>
            <a:r>
              <a:rPr lang="pl-PL" dirty="0" smtClean="0"/>
              <a:t>KPI</a:t>
            </a:r>
          </a:p>
          <a:p>
            <a:r>
              <a:rPr lang="pl-PL" dirty="0" smtClean="0"/>
              <a:t>Analiza sieci szkieletowej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Faza Oceny Wydajności Sieci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2483768" y="2780928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/>
              <a:t>Dziękuję za uwagę</a:t>
            </a:r>
            <a:endParaRPr lang="pl-PL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rys 1.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8859" y="1481138"/>
            <a:ext cx="6766281" cy="4525962"/>
          </a:xfr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Rodzaje sieci bezprzewodowych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LOS lub NLOS</a:t>
            </a:r>
          </a:p>
          <a:p>
            <a:r>
              <a:rPr lang="pl-PL" dirty="0" smtClean="0"/>
              <a:t>Rodzaje zakłóceń:</a:t>
            </a:r>
          </a:p>
          <a:p>
            <a:pPr lvl="1"/>
            <a:r>
              <a:rPr lang="pl-PL" dirty="0" smtClean="0"/>
              <a:t>Osłabienie propagacji (</a:t>
            </a:r>
            <a:r>
              <a:rPr lang="pl-PL" dirty="0" err="1" smtClean="0"/>
              <a:t>pathloss</a:t>
            </a:r>
            <a:r>
              <a:rPr lang="pl-PL" dirty="0" smtClean="0"/>
              <a:t>)</a:t>
            </a:r>
          </a:p>
          <a:p>
            <a:pPr lvl="1"/>
            <a:r>
              <a:rPr lang="pl-PL" dirty="0" smtClean="0"/>
              <a:t>Kluczenie sygnału (</a:t>
            </a:r>
            <a:r>
              <a:rPr lang="pl-PL" dirty="0" err="1" smtClean="0"/>
              <a:t>multipath</a:t>
            </a:r>
            <a:r>
              <a:rPr lang="pl-PL" dirty="0" smtClean="0"/>
              <a:t> fading)</a:t>
            </a:r>
          </a:p>
          <a:p>
            <a:pPr lvl="1"/>
            <a:r>
              <a:rPr lang="pl-PL" dirty="0" smtClean="0"/>
              <a:t>Osłabienie spowodowane występującymi przedmiotami (</a:t>
            </a:r>
            <a:r>
              <a:rPr lang="pl-PL" dirty="0" err="1" smtClean="0"/>
              <a:t>shadow</a:t>
            </a:r>
            <a:r>
              <a:rPr lang="pl-PL" dirty="0" smtClean="0"/>
              <a:t> fading)</a:t>
            </a:r>
          </a:p>
          <a:p>
            <a:pPr lvl="1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Charakterystyka medium transmisyjnego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Architektura IP</a:t>
            </a:r>
          </a:p>
          <a:p>
            <a:r>
              <a:rPr lang="pl-PL" dirty="0" smtClean="0"/>
              <a:t>Oparta na technologii SOFDMA</a:t>
            </a:r>
          </a:p>
          <a:p>
            <a:r>
              <a:rPr lang="pl-PL" dirty="0" smtClean="0"/>
              <a:t>Kanał CQI</a:t>
            </a:r>
          </a:p>
          <a:p>
            <a:r>
              <a:rPr lang="pl-PL" dirty="0" smtClean="0"/>
              <a:t>HARQ</a:t>
            </a:r>
          </a:p>
          <a:p>
            <a:r>
              <a:rPr lang="pl-PL" dirty="0" smtClean="0"/>
              <a:t>Zaawansowane techniki antenowe</a:t>
            </a:r>
          </a:p>
          <a:p>
            <a:r>
              <a:rPr lang="pl-PL" dirty="0" smtClean="0"/>
              <a:t>Modulacja Adaptacyjna</a:t>
            </a:r>
          </a:p>
          <a:p>
            <a:r>
              <a:rPr lang="pl-PL" dirty="0" smtClean="0"/>
              <a:t>Częściowe użycie częstotliwości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Warstwa PHY </a:t>
            </a:r>
            <a:r>
              <a:rPr lang="pl-PL" dirty="0" err="1" smtClean="0"/>
              <a:t>WiMAX’u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rys 2.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505328"/>
            <a:ext cx="8229600" cy="4477582"/>
          </a:xfr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Modulacja Adaptacyjna</a:t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rys 2.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559" y="2132856"/>
            <a:ext cx="9010472" cy="3240359"/>
          </a:xfr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Częściowe użycie częstotliwości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Automatyczna konfiguracja dostępu do sieci</a:t>
            </a:r>
          </a:p>
          <a:p>
            <a:r>
              <a:rPr lang="pl-PL" dirty="0" smtClean="0"/>
              <a:t>Alokacja pasma</a:t>
            </a:r>
          </a:p>
          <a:p>
            <a:r>
              <a:rPr lang="pl-PL" dirty="0" err="1" smtClean="0"/>
              <a:t>QoS</a:t>
            </a:r>
            <a:endParaRPr lang="pl-PL" dirty="0" smtClean="0"/>
          </a:p>
          <a:p>
            <a:r>
              <a:rPr lang="pl-PL" dirty="0" smtClean="0"/>
              <a:t>Zarządzanie oszczędzaniem energii</a:t>
            </a:r>
          </a:p>
          <a:p>
            <a:r>
              <a:rPr lang="pl-PL" dirty="0" smtClean="0"/>
              <a:t>Tryb przełączania pomiędzy stacjami</a:t>
            </a:r>
          </a:p>
          <a:p>
            <a:r>
              <a:rPr lang="pl-PL" dirty="0" smtClean="0"/>
              <a:t>Funkcję zabezpieczające transmisję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Warstwa </a:t>
            </a:r>
            <a:r>
              <a:rPr lang="pl-PL" dirty="0" smtClean="0"/>
              <a:t>MAC </a:t>
            </a:r>
            <a:r>
              <a:rPr lang="pl-PL" dirty="0" err="1" smtClean="0"/>
              <a:t>WiMAX’u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Faza Modelowania</a:t>
            </a:r>
          </a:p>
          <a:p>
            <a:r>
              <a:rPr lang="pl-PL" dirty="0" smtClean="0"/>
              <a:t>Faza Strategii Sieci</a:t>
            </a:r>
          </a:p>
          <a:p>
            <a:r>
              <a:rPr lang="pl-PL" dirty="0" smtClean="0"/>
              <a:t>Faza Projektowa</a:t>
            </a:r>
          </a:p>
          <a:p>
            <a:r>
              <a:rPr lang="pl-PL" dirty="0" smtClean="0"/>
              <a:t>Faza Optymalizacji</a:t>
            </a:r>
          </a:p>
          <a:p>
            <a:r>
              <a:rPr lang="pl-PL" dirty="0" smtClean="0"/>
              <a:t>Faza Oceny Wydajności Sieci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Projektowanie sieci bezprzewodowej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Określenie obszaru zainteresowania</a:t>
            </a:r>
          </a:p>
          <a:p>
            <a:r>
              <a:rPr lang="pl-PL" dirty="0" smtClean="0"/>
              <a:t>Uzyskanie danych geograficznych i demograficznych</a:t>
            </a:r>
          </a:p>
          <a:p>
            <a:r>
              <a:rPr lang="pl-PL" dirty="0" smtClean="0"/>
              <a:t>Planowanie usług</a:t>
            </a:r>
          </a:p>
          <a:p>
            <a:r>
              <a:rPr lang="pl-PL" dirty="0" smtClean="0"/>
              <a:t>Informację o środowisku w jakim będzie pracować sieć</a:t>
            </a:r>
          </a:p>
          <a:p>
            <a:r>
              <a:rPr lang="pl-PL" dirty="0" smtClean="0"/>
              <a:t>Planowanie wykorzystania sieci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Faza </a:t>
            </a:r>
            <a:r>
              <a:rPr lang="pl-PL" dirty="0" smtClean="0"/>
              <a:t>Modelowania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338</TotalTime>
  <Words>190</Words>
  <Application>Microsoft Office PowerPoint</Application>
  <PresentationFormat>Pokaz na ekranie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Hol</vt:lpstr>
      <vt:lpstr>Projekt  bezprzewodowej  sieci  metropolitarnej  WMAN  IEEE  802.16 wspierającej system monitoringu telewizji przemysłowej </vt:lpstr>
      <vt:lpstr>Rodzaje sieci bezprzewodowych</vt:lpstr>
      <vt:lpstr>Charakterystyka medium transmisyjnego</vt:lpstr>
      <vt:lpstr>Warstwa PHY WiMAX’u</vt:lpstr>
      <vt:lpstr>Modulacja Adaptacyjna </vt:lpstr>
      <vt:lpstr>Częściowe użycie częstotliwości</vt:lpstr>
      <vt:lpstr>Warstwa MAC WiMAX’u</vt:lpstr>
      <vt:lpstr>Projektowanie sieci bezprzewodowej</vt:lpstr>
      <vt:lpstr>Faza Modelowania</vt:lpstr>
      <vt:lpstr>Faza Strategii Sieci</vt:lpstr>
      <vt:lpstr>Faza Projektowa</vt:lpstr>
      <vt:lpstr>Faza Optymalizacji</vt:lpstr>
      <vt:lpstr>Faza Oceny Wydajności Sieci</vt:lpstr>
      <vt:lpstr>Slajd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 bezprzewodowej  sieci  metropolitarnej  WMAN  IEEE  802.16 wspierającej system monitoringu telewizji przemysłowej</dc:title>
  <dc:creator>Gigu</dc:creator>
  <cp:lastModifiedBy>Gigu</cp:lastModifiedBy>
  <cp:revision>34</cp:revision>
  <dcterms:created xsi:type="dcterms:W3CDTF">2014-02-20T18:04:59Z</dcterms:created>
  <dcterms:modified xsi:type="dcterms:W3CDTF">2014-02-20T23:43:32Z</dcterms:modified>
</cp:coreProperties>
</file>