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C4608A1-3E39-400E-9AF2-F5A948F5092E}" type="datetimeFigureOut">
              <a:rPr lang="pl-PL" smtClean="0"/>
              <a:t>2014-06-26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D3CEC55-CE74-4309-AF1E-196A3A6A6CC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2599929"/>
          </a:xfrm>
        </p:spPr>
        <p:txBody>
          <a:bodyPr/>
          <a:lstStyle/>
          <a:p>
            <a:r>
              <a:rPr lang="pl-PL" sz="5000" dirty="0" smtClean="0"/>
              <a:t>Wizualizacja algorytmu grupowania k-średnich</a:t>
            </a:r>
            <a:endParaRPr lang="pl-PL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077072"/>
            <a:ext cx="4928592" cy="42021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l-PL" dirty="0" smtClean="0"/>
              <a:t>Maciej Łakomy</a:t>
            </a:r>
            <a:endParaRPr lang="pl-PL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110535" y="5013176"/>
            <a:ext cx="4802832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l"/>
            <a:r>
              <a:rPr lang="pl-PL" altLang="pl-PL" b="1" dirty="0"/>
              <a:t>Promotor:</a:t>
            </a:r>
            <a:endParaRPr lang="en-US" altLang="pl-PL" b="1" dirty="0"/>
          </a:p>
          <a:p>
            <a:pPr algn="l"/>
            <a:r>
              <a:rPr lang="de-DE" altLang="pl-PL" dirty="0"/>
              <a:t>Dr hab. prof. WWSI Michał Grabowski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260391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7" y="188640"/>
            <a:ext cx="4327365" cy="4327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189" y="188640"/>
            <a:ext cx="4515373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7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 wyników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000" dirty="0" smtClean="0"/>
              <a:t>Metryki zwracają różne wyniki, zależnie od wylosowanych punktów początkowych</a:t>
            </a:r>
          </a:p>
          <a:p>
            <a:r>
              <a:rPr lang="pl-PL" sz="3000" dirty="0" smtClean="0"/>
              <a:t>Zazwyczaj metryka Manhattan osiąga stabilność szybciej, kosztem </a:t>
            </a:r>
            <a:r>
              <a:rPr lang="pl-PL" sz="3000" smtClean="0"/>
              <a:t>innych indeksów</a:t>
            </a:r>
          </a:p>
        </p:txBody>
      </p:sp>
    </p:spTree>
    <p:extLst>
      <p:ext uri="{BB962C8B-B14F-4D97-AF65-F5344CB8AC3E}">
        <p14:creationId xmlns:p14="http://schemas.microsoft.com/office/powerpoint/2010/main" val="189776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600200"/>
          </a:xfrm>
        </p:spPr>
        <p:txBody>
          <a:bodyPr/>
          <a:lstStyle/>
          <a:p>
            <a:r>
              <a:rPr lang="pl-PL" dirty="0" smtClean="0"/>
              <a:t>Dziękuję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uwag</a:t>
            </a:r>
            <a:r>
              <a:rPr lang="pl-PL" dirty="0" smtClean="0"/>
              <a:t>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053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pl-PL" sz="3000" dirty="0" smtClean="0"/>
              <a:t>Cel pracy</a:t>
            </a:r>
          </a:p>
          <a:p>
            <a:r>
              <a:rPr lang="pl-PL" sz="3000" dirty="0" smtClean="0"/>
              <a:t>Zagadnienia oraz założenia</a:t>
            </a:r>
          </a:p>
          <a:p>
            <a:r>
              <a:rPr lang="pl-PL" sz="3000" dirty="0" smtClean="0"/>
              <a:t>Istniejące rozwiązania</a:t>
            </a:r>
          </a:p>
          <a:p>
            <a:r>
              <a:rPr lang="pl-PL" sz="3000" dirty="0" smtClean="0"/>
              <a:t>Użyta technologia</a:t>
            </a:r>
          </a:p>
          <a:p>
            <a:r>
              <a:rPr lang="pl-PL" sz="3000" dirty="0" smtClean="0"/>
              <a:t>Testowanie</a:t>
            </a:r>
          </a:p>
          <a:p>
            <a:r>
              <a:rPr lang="pl-PL" sz="3000" dirty="0" smtClean="0"/>
              <a:t>Przykładowe wyniki</a:t>
            </a:r>
          </a:p>
          <a:p>
            <a:r>
              <a:rPr lang="pl-PL" sz="3000" dirty="0" smtClean="0"/>
              <a:t>Podsumowanie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191908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pracy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pl-PL" sz="3000" dirty="0" smtClean="0"/>
              <a:t>Wizualizacja</a:t>
            </a:r>
          </a:p>
          <a:p>
            <a:r>
              <a:rPr lang="pl-PL" sz="3000" dirty="0" smtClean="0"/>
              <a:t>Eksploracja danych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59303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Zagadnienia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pl-PL" sz="3000" dirty="0" smtClean="0"/>
              <a:t>Uczenie maszynowe (czas, jakość, autonomiczność)</a:t>
            </a:r>
          </a:p>
          <a:p>
            <a:r>
              <a:rPr lang="pl-PL" sz="3000" dirty="0" smtClean="0"/>
              <a:t>Grupowanie, klasyfikacja</a:t>
            </a:r>
          </a:p>
          <a:p>
            <a:r>
              <a:rPr lang="pl-PL" sz="3000" dirty="0" smtClean="0"/>
              <a:t>Algorytm k-średnich:</a:t>
            </a:r>
          </a:p>
          <a:p>
            <a:pPr marL="0" indent="0">
              <a:buNone/>
            </a:pPr>
            <a:r>
              <a:rPr lang="pl-PL" sz="3000" dirty="0" smtClean="0"/>
              <a:t>	- Metryka</a:t>
            </a:r>
            <a:endParaRPr lang="pl-PL" sz="3000" dirty="0"/>
          </a:p>
          <a:p>
            <a:pPr marL="0" indent="0">
              <a:buNone/>
            </a:pPr>
            <a:r>
              <a:rPr lang="pl-PL" sz="3000" dirty="0" smtClean="0"/>
              <a:t>	- Liczba k</a:t>
            </a:r>
          </a:p>
          <a:p>
            <a:pPr marL="0" indent="0">
              <a:buNone/>
            </a:pPr>
            <a:r>
              <a:rPr lang="pl-PL" sz="3000" dirty="0"/>
              <a:t>	</a:t>
            </a:r>
            <a:r>
              <a:rPr lang="pl-PL" sz="3000" dirty="0" smtClean="0"/>
              <a:t>- Centroid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300638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Założenia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3000" dirty="0" smtClean="0"/>
              <a:t>Przestrzeń dwuwymiarowa</a:t>
            </a:r>
          </a:p>
          <a:p>
            <a:r>
              <a:rPr lang="pl-PL" sz="3000" dirty="0" smtClean="0"/>
              <a:t>2 metryki: euklidesowska oraz Manhattan</a:t>
            </a:r>
          </a:p>
          <a:p>
            <a:r>
              <a:rPr lang="pl-PL" sz="3000" dirty="0" smtClean="0"/>
              <a:t>Wizualizacja: </a:t>
            </a:r>
          </a:p>
          <a:p>
            <a:pPr marL="0" indent="0">
              <a:buNone/>
            </a:pPr>
            <a:r>
              <a:rPr lang="pl-PL" sz="3000" dirty="0"/>
              <a:t>	</a:t>
            </a:r>
            <a:r>
              <a:rPr lang="pl-PL" sz="3000" dirty="0" smtClean="0"/>
              <a:t>- krok w przód</a:t>
            </a:r>
          </a:p>
          <a:p>
            <a:pPr marL="0" indent="0">
              <a:buNone/>
            </a:pPr>
            <a:r>
              <a:rPr lang="pl-PL" sz="3000" dirty="0"/>
              <a:t>	</a:t>
            </a:r>
            <a:r>
              <a:rPr lang="pl-PL" sz="3000" dirty="0" smtClean="0"/>
              <a:t>- przejdź do końca</a:t>
            </a:r>
          </a:p>
          <a:p>
            <a:pPr marL="0" indent="0">
              <a:buNone/>
            </a:pPr>
            <a:r>
              <a:rPr lang="pl-PL" sz="3000" dirty="0"/>
              <a:t>	</a:t>
            </a:r>
            <a:r>
              <a:rPr lang="pl-PL" sz="3000" dirty="0" smtClean="0"/>
              <a:t>- brak możliwości cofania</a:t>
            </a:r>
          </a:p>
        </p:txBody>
      </p:sp>
    </p:spTree>
    <p:extLst>
      <p:ext uri="{BB962C8B-B14F-4D97-AF65-F5344CB8AC3E}">
        <p14:creationId xmlns:p14="http://schemas.microsoft.com/office/powerpoint/2010/main" val="248524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Istniejące rozwiązania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501008"/>
            <a:ext cx="2883024" cy="2162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916832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r>
              <a:rPr lang="pl-PL" sz="3000" dirty="0" smtClean="0"/>
              <a:t>Programy obliczeniowe (np. Matlab)</a:t>
            </a:r>
          </a:p>
          <a:p>
            <a:r>
              <a:rPr lang="pl-PL" sz="3000" dirty="0" smtClean="0"/>
              <a:t>Interaktywna strona internetowa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204611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Użyta technologia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3000" dirty="0" smtClean="0"/>
          </a:p>
          <a:p>
            <a:r>
              <a:rPr lang="pl-PL" sz="3000" dirty="0" smtClean="0"/>
              <a:t>.NET 4.5 (VS 2012)</a:t>
            </a:r>
          </a:p>
          <a:p>
            <a:r>
              <a:rPr lang="pl-PL" sz="3000" dirty="0" smtClean="0"/>
              <a:t>WPF &gt; WinForms, OpenGL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47727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Testowanie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000" dirty="0" smtClean="0"/>
          </a:p>
          <a:p>
            <a:r>
              <a:rPr lang="pl-PL" sz="3000" dirty="0" smtClean="0"/>
              <a:t>Problem z testowaniem</a:t>
            </a:r>
          </a:p>
          <a:p>
            <a:r>
              <a:rPr lang="pl-PL" sz="3000" dirty="0" smtClean="0"/>
              <a:t>Rozwiązanie problemu</a:t>
            </a:r>
          </a:p>
          <a:p>
            <a:r>
              <a:rPr lang="pl-PL" sz="3000" dirty="0" smtClean="0"/>
              <a:t>Wdrożenie nowej funkcji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418874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wyniki</a:t>
            </a:r>
            <a:endParaRPr lang="pl-P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229600" cy="401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6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850</TotalTime>
  <Words>126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Executive</vt:lpstr>
      <vt:lpstr>Wizualizacja algorytmu grupowania k-średnich</vt:lpstr>
      <vt:lpstr>Plan prezentacji</vt:lpstr>
      <vt:lpstr>Cel pracy</vt:lpstr>
      <vt:lpstr>Zagadnienia</vt:lpstr>
      <vt:lpstr>Założenia</vt:lpstr>
      <vt:lpstr>Istniejące rozwiązania</vt:lpstr>
      <vt:lpstr>Użyta technologia</vt:lpstr>
      <vt:lpstr>Testowanie</vt:lpstr>
      <vt:lpstr>Przykładowe wyniki</vt:lpstr>
      <vt:lpstr>PowerPoint Presentation</vt:lpstr>
      <vt:lpstr>Podsumowanie wyników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Maciek</dc:creator>
  <cp:lastModifiedBy>Maciej Lakomy</cp:lastModifiedBy>
  <cp:revision>10</cp:revision>
  <dcterms:created xsi:type="dcterms:W3CDTF">2014-06-25T18:12:52Z</dcterms:created>
  <dcterms:modified xsi:type="dcterms:W3CDTF">2014-06-26T10:35:30Z</dcterms:modified>
</cp:coreProperties>
</file>