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Default Extension="wdp" ContentType="image/vnd.ms-photo"/>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tags/tag2.xml" ContentType="application/vnd.openxmlformats-officedocument.presentationml.tags+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2" r:id="rId4"/>
    <p:sldMasterId id="2147483756" r:id="rId5"/>
    <p:sldMasterId id="2147483786" r:id="rId6"/>
    <p:sldMasterId id="2147483799" r:id="rId7"/>
    <p:sldMasterId id="2147483810" r:id="rId8"/>
  </p:sldMasterIdLst>
  <p:notesMasterIdLst>
    <p:notesMasterId r:id="rId27"/>
  </p:notesMasterIdLst>
  <p:handoutMasterIdLst>
    <p:handoutMasterId r:id="rId28"/>
  </p:handoutMasterIdLst>
  <p:sldIdLst>
    <p:sldId id="490" r:id="rId9"/>
    <p:sldId id="503" r:id="rId10"/>
    <p:sldId id="491" r:id="rId11"/>
    <p:sldId id="555" r:id="rId12"/>
    <p:sldId id="557" r:id="rId13"/>
    <p:sldId id="556" r:id="rId14"/>
    <p:sldId id="558" r:id="rId15"/>
    <p:sldId id="560" r:id="rId16"/>
    <p:sldId id="559" r:id="rId17"/>
    <p:sldId id="554" r:id="rId18"/>
    <p:sldId id="501" r:id="rId19"/>
    <p:sldId id="440" r:id="rId20"/>
    <p:sldId id="561" r:id="rId21"/>
    <p:sldId id="493" r:id="rId22"/>
    <p:sldId id="562" r:id="rId23"/>
    <p:sldId id="484" r:id="rId24"/>
    <p:sldId id="564" r:id="rId25"/>
    <p:sldId id="563" r:id="rId26"/>
  </p:sldIdLst>
  <p:sldSz cx="9144000" cy="5143500" type="screen16x9"/>
  <p:notesSz cx="7010400" cy="9296400"/>
  <p:defaultTextStyle>
    <a:defPPr>
      <a:defRPr lang="en-US"/>
    </a:defPPr>
    <a:lvl1pPr marL="0" algn="l" defTabSz="685864" rtl="0" eaLnBrk="1" latinLnBrk="0" hangingPunct="1">
      <a:defRPr sz="1400" kern="1200">
        <a:solidFill>
          <a:schemeClr val="tx1"/>
        </a:solidFill>
        <a:latin typeface="+mn-lt"/>
        <a:ea typeface="+mn-ea"/>
        <a:cs typeface="+mn-cs"/>
      </a:defRPr>
    </a:lvl1pPr>
    <a:lvl2pPr marL="342932" algn="l" defTabSz="685864" rtl="0" eaLnBrk="1" latinLnBrk="0" hangingPunct="1">
      <a:defRPr sz="1400" kern="1200">
        <a:solidFill>
          <a:schemeClr val="tx1"/>
        </a:solidFill>
        <a:latin typeface="+mn-lt"/>
        <a:ea typeface="+mn-ea"/>
        <a:cs typeface="+mn-cs"/>
      </a:defRPr>
    </a:lvl2pPr>
    <a:lvl3pPr marL="685864" algn="l" defTabSz="685864" rtl="0" eaLnBrk="1" latinLnBrk="0" hangingPunct="1">
      <a:defRPr sz="1400" kern="1200">
        <a:solidFill>
          <a:schemeClr val="tx1"/>
        </a:solidFill>
        <a:latin typeface="+mn-lt"/>
        <a:ea typeface="+mn-ea"/>
        <a:cs typeface="+mn-cs"/>
      </a:defRPr>
    </a:lvl3pPr>
    <a:lvl4pPr marL="1028796" algn="l" defTabSz="685864" rtl="0" eaLnBrk="1" latinLnBrk="0" hangingPunct="1">
      <a:defRPr sz="1400" kern="1200">
        <a:solidFill>
          <a:schemeClr val="tx1"/>
        </a:solidFill>
        <a:latin typeface="+mn-lt"/>
        <a:ea typeface="+mn-ea"/>
        <a:cs typeface="+mn-cs"/>
      </a:defRPr>
    </a:lvl4pPr>
    <a:lvl5pPr marL="1371728" algn="l" defTabSz="685864" rtl="0" eaLnBrk="1" latinLnBrk="0" hangingPunct="1">
      <a:defRPr sz="1400" kern="1200">
        <a:solidFill>
          <a:schemeClr val="tx1"/>
        </a:solidFill>
        <a:latin typeface="+mn-lt"/>
        <a:ea typeface="+mn-ea"/>
        <a:cs typeface="+mn-cs"/>
      </a:defRPr>
    </a:lvl5pPr>
    <a:lvl6pPr marL="1714660" algn="l" defTabSz="685864" rtl="0" eaLnBrk="1" latinLnBrk="0" hangingPunct="1">
      <a:defRPr sz="1400" kern="1200">
        <a:solidFill>
          <a:schemeClr val="tx1"/>
        </a:solidFill>
        <a:latin typeface="+mn-lt"/>
        <a:ea typeface="+mn-ea"/>
        <a:cs typeface="+mn-cs"/>
      </a:defRPr>
    </a:lvl6pPr>
    <a:lvl7pPr marL="2057592" algn="l" defTabSz="685864" rtl="0" eaLnBrk="1" latinLnBrk="0" hangingPunct="1">
      <a:defRPr sz="1400" kern="1200">
        <a:solidFill>
          <a:schemeClr val="tx1"/>
        </a:solidFill>
        <a:latin typeface="+mn-lt"/>
        <a:ea typeface="+mn-ea"/>
        <a:cs typeface="+mn-cs"/>
      </a:defRPr>
    </a:lvl7pPr>
    <a:lvl8pPr marL="2400524" algn="l" defTabSz="685864" rtl="0" eaLnBrk="1" latinLnBrk="0" hangingPunct="1">
      <a:defRPr sz="1400" kern="1200">
        <a:solidFill>
          <a:schemeClr val="tx1"/>
        </a:solidFill>
        <a:latin typeface="+mn-lt"/>
        <a:ea typeface="+mn-ea"/>
        <a:cs typeface="+mn-cs"/>
      </a:defRPr>
    </a:lvl8pPr>
    <a:lvl9pPr marL="2743456" algn="l" defTabSz="685864" rtl="0" eaLnBrk="1" latinLnBrk="0" hangingPunct="1">
      <a:defRPr sz="1400" kern="1200">
        <a:solidFill>
          <a:schemeClr val="tx1"/>
        </a:solidFill>
        <a:latin typeface="+mn-lt"/>
        <a:ea typeface="+mn-ea"/>
        <a:cs typeface="+mn-cs"/>
      </a:defRPr>
    </a:lvl9pPr>
  </p:defaultTextStyle>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rikac" initials="e"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3D1DB"/>
    <a:srgbClr val="A3DEFB"/>
    <a:srgbClr val="FF7DFF"/>
    <a:srgbClr val="EAEAEA"/>
    <a:srgbClr val="FFFFFF"/>
    <a:srgbClr val="B2B2B2"/>
    <a:srgbClr val="6699FF"/>
    <a:srgbClr val="E7F351"/>
    <a:srgbClr val="996633"/>
    <a:srgbClr val="ABF26A"/>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C2FFA5D-87B4-456A-9821-1D502468CF0F}" styleName="Styl z motywem 1 — Ak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357" autoAdjust="0"/>
    <p:restoredTop sz="85943" autoAdjust="0"/>
  </p:normalViewPr>
  <p:slideViewPr>
    <p:cSldViewPr snapToGrid="0">
      <p:cViewPr>
        <p:scale>
          <a:sx n="70" d="100"/>
          <a:sy n="70" d="100"/>
        </p:scale>
        <p:origin x="-588" y="-330"/>
      </p:cViewPr>
      <p:guideLst>
        <p:guide orient="horz" pos="110"/>
        <p:guide orient="horz" pos="3128"/>
        <p:guide orient="horz" pos="1730"/>
        <p:guide orient="horz" pos="2674"/>
        <p:guide orient="horz" pos="2718"/>
        <p:guide orient="horz" pos="684"/>
        <p:guide orient="horz" pos="793"/>
        <p:guide orient="horz" pos="1781"/>
        <p:guide pos="2855"/>
        <p:guide pos="1918"/>
        <p:guide pos="96"/>
        <p:guide pos="4727"/>
        <p:guide pos="984"/>
        <p:guide pos="3843"/>
        <p:guide pos="1035"/>
        <p:guide pos="1970"/>
      </p:guideLst>
    </p:cSldViewPr>
  </p:slideViewPr>
  <p:outlineViewPr>
    <p:cViewPr>
      <p:scale>
        <a:sx n="33" d="100"/>
        <a:sy n="33" d="100"/>
      </p:scale>
      <p:origin x="0" y="0"/>
    </p:cViewPr>
  </p:outlineViewPr>
  <p:notesTextViewPr>
    <p:cViewPr>
      <p:scale>
        <a:sx n="66" d="100"/>
        <a:sy n="66" d="100"/>
      </p:scale>
      <p:origin x="0" y="0"/>
    </p:cViewPr>
  </p:notesTextViewPr>
  <p:sorterViewPr>
    <p:cViewPr>
      <p:scale>
        <a:sx n="170" d="100"/>
        <a:sy n="170" d="100"/>
      </p:scale>
      <p:origin x="0" y="0"/>
    </p:cViewPr>
  </p:sorterViewPr>
  <p:notesViewPr>
    <p:cSldViewPr snapToGrid="0" showGuides="1">
      <p:cViewPr>
        <p:scale>
          <a:sx n="200" d="100"/>
          <a:sy n="200" d="100"/>
        </p:scale>
        <p:origin x="-72" y="4974"/>
      </p:cViewPr>
      <p:guideLst>
        <p:guide orient="horz" pos="2928"/>
        <p:guide pos="220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handoutMaster" Target="handoutMasters/handout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8" tIns="46584" rIns="93168" bIns="46584" rtlCol="0"/>
          <a:lstStyle>
            <a:lvl1pPr algn="l">
              <a:defRPr sz="1200"/>
            </a:lvl1pPr>
          </a:lstStyle>
          <a:p>
            <a:r>
              <a:rPr lang="en-US" dirty="0" err="1" smtClean="0">
                <a:latin typeface="Segoe UI" pitchFamily="34" charset="0"/>
              </a:rPr>
              <a:t>TechReady</a:t>
            </a:r>
            <a:r>
              <a:rPr lang="en-US" dirty="0" smtClean="0">
                <a:latin typeface="Segoe UI" pitchFamily="34" charset="0"/>
              </a:rPr>
              <a:t> 14</a:t>
            </a:r>
            <a:endParaRPr lang="en-US" dirty="0">
              <a:latin typeface="Segoe UI" pitchFamily="34" charset="0"/>
            </a:endParaRPr>
          </a:p>
        </p:txBody>
      </p:sp>
      <p:sp>
        <p:nvSpPr>
          <p:cNvPr id="3" name="Date Placeholder 2"/>
          <p:cNvSpPr>
            <a:spLocks noGrp="1"/>
          </p:cNvSpPr>
          <p:nvPr>
            <p:ph type="dt" sz="quarter" idx="1"/>
          </p:nvPr>
        </p:nvSpPr>
        <p:spPr>
          <a:xfrm>
            <a:off x="3970939" y="0"/>
            <a:ext cx="3037840" cy="464820"/>
          </a:xfrm>
          <a:prstGeom prst="rect">
            <a:avLst/>
          </a:prstGeom>
        </p:spPr>
        <p:txBody>
          <a:bodyPr vert="horz" lIns="93168" tIns="46584" rIns="93168" bIns="46584" rtlCol="0"/>
          <a:lstStyle>
            <a:lvl1pPr algn="r">
              <a:defRPr sz="1200"/>
            </a:lvl1pPr>
          </a:lstStyle>
          <a:p>
            <a:fld id="{1C3F5198-D814-4F07-A84F-942E63C84983}" type="datetimeFigureOut">
              <a:rPr lang="en-US" smtClean="0">
                <a:latin typeface="Segoe UI" pitchFamily="34" charset="0"/>
              </a:rPr>
              <a:pPr/>
              <a:t>11/27/2012</a:t>
            </a:fld>
            <a:endParaRPr lang="en-US" dirty="0">
              <a:latin typeface="Segoe UI" pitchFamily="34" charset="0"/>
            </a:endParaRPr>
          </a:p>
        </p:txBody>
      </p:sp>
      <p:sp>
        <p:nvSpPr>
          <p:cNvPr id="4" name="Footer Placeholder 3"/>
          <p:cNvSpPr>
            <a:spLocks noGrp="1"/>
          </p:cNvSpPr>
          <p:nvPr>
            <p:ph type="ftr" sz="quarter" idx="2"/>
          </p:nvPr>
        </p:nvSpPr>
        <p:spPr>
          <a:xfrm>
            <a:off x="1" y="8829968"/>
            <a:ext cx="6387253" cy="464820"/>
          </a:xfrm>
          <a:prstGeom prst="rect">
            <a:avLst/>
          </a:prstGeom>
        </p:spPr>
        <p:txBody>
          <a:bodyPr vert="horz" lIns="93168" tIns="46584" rIns="93168" bIns="46584" rtlCol="0" anchor="b"/>
          <a:lstStyle>
            <a:lvl1pPr algn="l">
              <a:defRPr sz="1200"/>
            </a:lvl1pPr>
          </a:lstStyle>
          <a:p>
            <a:r>
              <a:rPr lang="en-US" sz="500" dirty="0">
                <a:solidFill>
                  <a:srgbClr val="000000"/>
                </a:solidFill>
                <a:latin typeface="Segoe UI" pitchFamily="34" charset="0"/>
              </a:rPr>
              <a:t>© 2012 Microsoft Corporation. All rights reserved. Microsoft, Windows, Windows Vista and other product names are or may be registered trademarks and/or trademarks in the U.S. and/or other countries.</a:t>
            </a:r>
          </a:p>
          <a:p>
            <a:r>
              <a:rPr lang="en-US" sz="500" dirty="0">
                <a:solidFill>
                  <a:srgbClr val="000000"/>
                </a:solidFill>
                <a:latin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latin typeface="Segoe UI" pitchFamily="34" charset="0"/>
              </a:rPr>
            </a:br>
            <a:r>
              <a:rPr lang="en-US" sz="500" dirty="0">
                <a:solidFill>
                  <a:srgbClr val="000000"/>
                </a:solidFill>
                <a:latin typeface="Segoe UI" pitchFamily="34" charset="0"/>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387253" y="8829968"/>
            <a:ext cx="621524" cy="464820"/>
          </a:xfrm>
          <a:prstGeom prst="rect">
            <a:avLst/>
          </a:prstGeom>
        </p:spPr>
        <p:txBody>
          <a:bodyPr vert="horz" lIns="93168" tIns="46584" rIns="93168" bIns="46584" rtlCol="0" anchor="b"/>
          <a:lstStyle>
            <a:lvl1pPr algn="r">
              <a:defRPr sz="1200"/>
            </a:lvl1pPr>
          </a:lstStyle>
          <a:p>
            <a:fld id="{8980CB99-47E3-46F4-AAEB-3919FBEFC014}" type="slidenum">
              <a:rPr lang="en-US" smtClean="0">
                <a:latin typeface="Segoe UI" pitchFamily="34" charset="0"/>
              </a:rPr>
              <a:pPr/>
              <a:t>‹#›</a:t>
            </a:fld>
            <a:endParaRPr lang="en-US" dirty="0">
              <a:latin typeface="Segoe UI" pitchFamily="34" charset="0"/>
            </a:endParaRPr>
          </a:p>
        </p:txBody>
      </p:sp>
    </p:spTree>
    <p:extLst>
      <p:ext uri="{BB962C8B-B14F-4D97-AF65-F5344CB8AC3E}">
        <p14:creationId xmlns="" xmlns:p14="http://schemas.microsoft.com/office/powerpoint/2010/main" val="39045956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8" tIns="46584" rIns="93168" bIns="46584" rtlCol="0"/>
          <a:lstStyle>
            <a:lvl1pPr algn="l">
              <a:defRPr sz="1200">
                <a:latin typeface="Segoe UI" pitchFamily="34" charset="0"/>
              </a:defRPr>
            </a:lvl1pPr>
          </a:lstStyle>
          <a:p>
            <a:r>
              <a:rPr lang="en-US" dirty="0" err="1" smtClean="0"/>
              <a:t>TechReady</a:t>
            </a:r>
            <a:r>
              <a:rPr lang="en-US" dirty="0" smtClean="0"/>
              <a:t> 14</a:t>
            </a:r>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68" tIns="46584" rIns="93168" bIns="46584" rtlCol="0"/>
          <a:lstStyle>
            <a:lvl1pPr algn="r">
              <a:defRPr sz="1200">
                <a:latin typeface="Segoe UI" pitchFamily="34" charset="0"/>
              </a:defRPr>
            </a:lvl1pPr>
          </a:lstStyle>
          <a:p>
            <a:fld id="{7C3FBCD4-166E-446F-AF18-7D4A0CF9AEF6}" type="datetimeFigureOut">
              <a:rPr lang="en-US" smtClean="0"/>
              <a:pPr/>
              <a:t>11/27/2012</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68" tIns="46584" rIns="93168" bIns="46584"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8" tIns="46584" rIns="93168" bIns="46584"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968"/>
            <a:ext cx="6309360" cy="464820"/>
          </a:xfrm>
          <a:prstGeom prst="rect">
            <a:avLst/>
          </a:prstGeom>
        </p:spPr>
        <p:txBody>
          <a:bodyPr vert="horz" lIns="93168" tIns="46584" rIns="93168" bIns="46584" rtlCol="0" anchor="b"/>
          <a:lstStyle>
            <a:lvl1pPr algn="l">
              <a:defRPr sz="500">
                <a:latin typeface="Segoe" pitchFamily="34" charset="0"/>
              </a:defRPr>
            </a:lvl1pPr>
          </a:lstStyle>
          <a:p>
            <a:r>
              <a:rPr lang="en-US" dirty="0" smtClean="0">
                <a:solidFill>
                  <a:srgbClr val="000000"/>
                </a:solidFill>
                <a:latin typeface="Segoe UI" pitchFamily="34" charset="0"/>
              </a:rPr>
              <a:t>© 2012 Microsoft Corporation. All rights reserved. Microsoft, Windows, Windows Vista and other product names are or may be registered trademarks and/or trademarks in the U.S. and/or other countries.</a:t>
            </a:r>
          </a:p>
          <a:p>
            <a:r>
              <a:rPr lang="en-US" dirty="0" smtClean="0">
                <a:solidFill>
                  <a:srgbClr val="000000"/>
                </a:solidFill>
                <a:latin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latin typeface="Segoe UI" pitchFamily="34" charset="0"/>
              </a:rPr>
            </a:br>
            <a:r>
              <a:rPr lang="en-US" dirty="0" smtClean="0">
                <a:solidFill>
                  <a:srgbClr val="000000"/>
                </a:solidFill>
                <a:latin typeface="Segoe UI" pitchFamily="34" charset="0"/>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309359" y="8829968"/>
            <a:ext cx="699418" cy="464820"/>
          </a:xfrm>
          <a:prstGeom prst="rect">
            <a:avLst/>
          </a:prstGeom>
        </p:spPr>
        <p:txBody>
          <a:bodyPr vert="horz" lIns="93168" tIns="46584" rIns="93168" bIns="46584" rtlCol="0" anchor="b"/>
          <a:lstStyle>
            <a:lvl1pPr algn="r">
              <a:defRPr sz="1200">
                <a:latin typeface="Segoe UI" pitchFamily="34" charset="0"/>
              </a:defRPr>
            </a:lvl1pPr>
          </a:lstStyle>
          <a:p>
            <a:fld id="{8B263312-38AA-4E1E-B2B5-0F8F122B24FE}" type="slidenum">
              <a:rPr lang="en-US" smtClean="0"/>
              <a:pPr/>
              <a:t>‹#›</a:t>
            </a:fld>
            <a:endParaRPr lang="en-US" dirty="0"/>
          </a:p>
        </p:txBody>
      </p:sp>
    </p:spTree>
    <p:extLst>
      <p:ext uri="{BB962C8B-B14F-4D97-AF65-F5344CB8AC3E}">
        <p14:creationId xmlns="" xmlns:p14="http://schemas.microsoft.com/office/powerpoint/2010/main" val="2624648265"/>
      </p:ext>
    </p:extLst>
  </p:cSld>
  <p:clrMap bg1="lt1" tx1="dk1" bg2="lt2" tx2="dk2" accent1="accent1" accent2="accent2" accent3="accent3" accent4="accent4" accent5="accent5" accent6="accent6" hlink="hlink" folHlink="folHlink"/>
  <p:notesStyle>
    <a:lvl1pPr marL="0" algn="l" defTabSz="685864" rtl="0" eaLnBrk="1" latinLnBrk="0" hangingPunct="1">
      <a:lnSpc>
        <a:spcPct val="90000"/>
      </a:lnSpc>
      <a:spcAft>
        <a:spcPts val="250"/>
      </a:spcAft>
      <a:defRPr sz="700" kern="1200">
        <a:solidFill>
          <a:schemeClr val="tx1"/>
        </a:solidFill>
        <a:latin typeface="Segoe UI" pitchFamily="34" charset="0"/>
        <a:ea typeface="+mn-ea"/>
        <a:cs typeface="+mn-cs"/>
      </a:defRPr>
    </a:lvl1pPr>
    <a:lvl2pPr marL="159757" indent="-79382" algn="l" defTabSz="685864" rtl="0" eaLnBrk="1" latinLnBrk="0" hangingPunct="1">
      <a:lnSpc>
        <a:spcPct val="90000"/>
      </a:lnSpc>
      <a:spcAft>
        <a:spcPts val="250"/>
      </a:spcAft>
      <a:buFont typeface="Arial" pitchFamily="34" charset="0"/>
      <a:buChar char="•"/>
      <a:defRPr sz="700" kern="1200">
        <a:solidFill>
          <a:schemeClr val="tx1"/>
        </a:solidFill>
        <a:latin typeface="Segoe UI" pitchFamily="34" charset="0"/>
        <a:ea typeface="+mn-ea"/>
        <a:cs typeface="+mn-cs"/>
      </a:defRPr>
    </a:lvl2pPr>
    <a:lvl3pPr marL="246085" indent="-86329" algn="l" defTabSz="685864" rtl="0" eaLnBrk="1" latinLnBrk="0" hangingPunct="1">
      <a:lnSpc>
        <a:spcPct val="90000"/>
      </a:lnSpc>
      <a:spcAft>
        <a:spcPts val="250"/>
      </a:spcAft>
      <a:buFont typeface="Arial" pitchFamily="34" charset="0"/>
      <a:buChar char="•"/>
      <a:defRPr sz="700" kern="1200">
        <a:solidFill>
          <a:schemeClr val="tx1"/>
        </a:solidFill>
        <a:latin typeface="Segoe UI" pitchFamily="34" charset="0"/>
        <a:ea typeface="+mn-ea"/>
        <a:cs typeface="+mn-cs"/>
      </a:defRPr>
    </a:lvl3pPr>
    <a:lvl4pPr marL="362183" indent="-110143" algn="l" defTabSz="685864" rtl="0" eaLnBrk="1" latinLnBrk="0" hangingPunct="1">
      <a:lnSpc>
        <a:spcPct val="90000"/>
      </a:lnSpc>
      <a:spcAft>
        <a:spcPts val="250"/>
      </a:spcAft>
      <a:buFont typeface="Arial" pitchFamily="34" charset="0"/>
      <a:buChar char="•"/>
      <a:defRPr sz="700" kern="1200">
        <a:solidFill>
          <a:schemeClr val="tx1"/>
        </a:solidFill>
        <a:latin typeface="Segoe UI" pitchFamily="34" charset="0"/>
        <a:ea typeface="+mn-ea"/>
        <a:cs typeface="+mn-cs"/>
      </a:defRPr>
    </a:lvl4pPr>
    <a:lvl5pPr marL="461411" indent="-86329" algn="l" defTabSz="685864" rtl="0" eaLnBrk="1" latinLnBrk="0" hangingPunct="1">
      <a:lnSpc>
        <a:spcPct val="90000"/>
      </a:lnSpc>
      <a:spcAft>
        <a:spcPts val="250"/>
      </a:spcAft>
      <a:buFont typeface="Arial" pitchFamily="34" charset="0"/>
      <a:buChar char="•"/>
      <a:defRPr sz="700" kern="1200">
        <a:solidFill>
          <a:schemeClr val="tx1"/>
        </a:solidFill>
        <a:latin typeface="Segoe UI" pitchFamily="34" charset="0"/>
        <a:ea typeface="+mn-ea"/>
        <a:cs typeface="+mn-cs"/>
      </a:defRPr>
    </a:lvl5pPr>
    <a:lvl6pPr marL="1714660" algn="l" defTabSz="685864" rtl="0" eaLnBrk="1" latinLnBrk="0" hangingPunct="1">
      <a:defRPr sz="900" kern="1200">
        <a:solidFill>
          <a:schemeClr val="tx1"/>
        </a:solidFill>
        <a:latin typeface="+mn-lt"/>
        <a:ea typeface="+mn-ea"/>
        <a:cs typeface="+mn-cs"/>
      </a:defRPr>
    </a:lvl6pPr>
    <a:lvl7pPr marL="2057592" algn="l" defTabSz="685864" rtl="0" eaLnBrk="1" latinLnBrk="0" hangingPunct="1">
      <a:defRPr sz="900" kern="1200">
        <a:solidFill>
          <a:schemeClr val="tx1"/>
        </a:solidFill>
        <a:latin typeface="+mn-lt"/>
        <a:ea typeface="+mn-ea"/>
        <a:cs typeface="+mn-cs"/>
      </a:defRPr>
    </a:lvl7pPr>
    <a:lvl8pPr marL="2400524" algn="l" defTabSz="685864" rtl="0" eaLnBrk="1" latinLnBrk="0" hangingPunct="1">
      <a:defRPr sz="900" kern="1200">
        <a:solidFill>
          <a:schemeClr val="tx1"/>
        </a:solidFill>
        <a:latin typeface="+mn-lt"/>
        <a:ea typeface="+mn-ea"/>
        <a:cs typeface="+mn-cs"/>
      </a:defRPr>
    </a:lvl8pPr>
    <a:lvl9pPr marL="2743456" algn="l" defTabSz="685864"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pl.wikipedia.org/wiki/%C5%9Arednia" TargetMode="External"/><Relationship Id="rId2" Type="http://schemas.openxmlformats.org/officeDocument/2006/relationships/slide" Target="../slides/slide12.xml"/><Relationship Id="rId1" Type="http://schemas.openxmlformats.org/officeDocument/2006/relationships/notesMaster" Target="../notesMasters/notesMaster1.xml"/><Relationship Id="rId5" Type="http://schemas.openxmlformats.org/officeDocument/2006/relationships/hyperlink" Target="http://pl.wikipedia.org/wiki/%C5%9Arednia_arytmetyczna" TargetMode="External"/><Relationship Id="rId4" Type="http://schemas.openxmlformats.org/officeDocument/2006/relationships/hyperlink" Target="http://pl.wikipedia.org/wiki/Obserwacja_odstaj%C4%85ca"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pl.wikipedia.org/wiki/%C5%9Arednia"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pl.wikipedia.org/wiki/%C5%9Arednia_arytmetyczna" TargetMode="External"/><Relationship Id="rId4" Type="http://schemas.openxmlformats.org/officeDocument/2006/relationships/hyperlink" Target="http://pl.wikipedia.org/wiki/Obserwacja_odstaj%C4%85ca"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8B263312-38AA-4E1E-B2B5-0F8F122B24FE}"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smtClean="0"/>
              <a:t>Mediana  - wartość średnia jako </a:t>
            </a:r>
            <a:r>
              <a:rPr lang="pl-PL" dirty="0" smtClean="0">
                <a:hlinkClick r:id="rId3" tooltip="Średnia"/>
              </a:rPr>
              <a:t>średnia</a:t>
            </a:r>
            <a:r>
              <a:rPr lang="pl-PL" dirty="0" smtClean="0"/>
              <a:t> znacznie bardziej odporna na </a:t>
            </a:r>
            <a:r>
              <a:rPr lang="pl-PL" dirty="0" smtClean="0">
                <a:hlinkClick r:id="rId4" tooltip="Obserwacja odstająca"/>
              </a:rPr>
              <a:t>elementy odstające</a:t>
            </a:r>
            <a:r>
              <a:rPr lang="pl-PL" dirty="0" smtClean="0"/>
              <a:t> niż </a:t>
            </a:r>
            <a:r>
              <a:rPr lang="pl-PL" dirty="0" smtClean="0">
                <a:hlinkClick r:id="rId5" tooltip="Średnia arytmetyczna"/>
              </a:rPr>
              <a:t>średnia arytmetyczna</a:t>
            </a:r>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12</a:t>
            </a:fld>
            <a:endParaRPr lang="en-US" dirty="0"/>
          </a:p>
        </p:txBody>
      </p:sp>
    </p:spTree>
    <p:extLst>
      <p:ext uri="{BB962C8B-B14F-4D97-AF65-F5344CB8AC3E}">
        <p14:creationId xmlns="" xmlns:p14="http://schemas.microsoft.com/office/powerpoint/2010/main" val="37129591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smtClean="0"/>
              <a:t>Mediana  - wartość średnia jako </a:t>
            </a:r>
            <a:r>
              <a:rPr lang="pl-PL" dirty="0" smtClean="0">
                <a:hlinkClick r:id="rId3" tooltip="Średnia"/>
              </a:rPr>
              <a:t>średnia</a:t>
            </a:r>
            <a:r>
              <a:rPr lang="pl-PL" dirty="0" smtClean="0"/>
              <a:t> znacznie bardziej odporna na </a:t>
            </a:r>
            <a:r>
              <a:rPr lang="pl-PL" dirty="0" smtClean="0">
                <a:hlinkClick r:id="rId4" tooltip="Obserwacja odstająca"/>
              </a:rPr>
              <a:t>elementy odstające</a:t>
            </a:r>
            <a:r>
              <a:rPr lang="pl-PL" dirty="0" smtClean="0"/>
              <a:t> niż </a:t>
            </a:r>
            <a:r>
              <a:rPr lang="pl-PL" dirty="0" smtClean="0">
                <a:hlinkClick r:id="rId5" tooltip="Średnia arytmetyczna"/>
              </a:rPr>
              <a:t>średnia arytmetyczna</a:t>
            </a:r>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13</a:t>
            </a:fld>
            <a:endParaRPr lang="en-US" dirty="0"/>
          </a:p>
        </p:txBody>
      </p:sp>
    </p:spTree>
    <p:extLst>
      <p:ext uri="{BB962C8B-B14F-4D97-AF65-F5344CB8AC3E}">
        <p14:creationId xmlns="" xmlns:p14="http://schemas.microsoft.com/office/powerpoint/2010/main" val="37129591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14</a:t>
            </a:fld>
            <a:endParaRPr lang="en-US" dirty="0"/>
          </a:p>
        </p:txBody>
      </p:sp>
    </p:spTree>
    <p:extLst>
      <p:ext uri="{BB962C8B-B14F-4D97-AF65-F5344CB8AC3E}">
        <p14:creationId xmlns="" xmlns:p14="http://schemas.microsoft.com/office/powerpoint/2010/main" val="1564187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8B263312-38AA-4E1E-B2B5-0F8F122B24FE}" type="slidenum">
              <a:rPr lang="en-US" smtClean="0"/>
              <a:pPr/>
              <a:t>15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000"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16</a:t>
            </a:fld>
            <a:endParaRPr lang="en-US" dirty="0"/>
          </a:p>
        </p:txBody>
      </p:sp>
    </p:spTree>
    <p:extLst>
      <p:ext uri="{BB962C8B-B14F-4D97-AF65-F5344CB8AC3E}">
        <p14:creationId xmlns="" xmlns:p14="http://schemas.microsoft.com/office/powerpoint/2010/main" val="34175031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8B263312-38AA-4E1E-B2B5-0F8F122B24FE}" type="slidenum">
              <a:rPr lang="en-US" smtClean="0"/>
              <a:pPr/>
              <a:t>17</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18</a:t>
            </a:fld>
            <a:endParaRPr lang="en-US" dirty="0"/>
          </a:p>
        </p:txBody>
      </p:sp>
    </p:spTree>
    <p:extLst>
      <p:ext uri="{BB962C8B-B14F-4D97-AF65-F5344CB8AC3E}">
        <p14:creationId xmlns="" xmlns:p14="http://schemas.microsoft.com/office/powerpoint/2010/main" val="3712959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2</a:t>
            </a:fld>
            <a:endParaRPr lang="en-US" dirty="0"/>
          </a:p>
        </p:txBody>
      </p:sp>
    </p:spTree>
    <p:extLst>
      <p:ext uri="{BB962C8B-B14F-4D97-AF65-F5344CB8AC3E}">
        <p14:creationId xmlns="" xmlns:p14="http://schemas.microsoft.com/office/powerpoint/2010/main" val="1540413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4</a:t>
            </a:fld>
            <a:endParaRPr lang="en-US" dirty="0"/>
          </a:p>
        </p:txBody>
      </p:sp>
    </p:spTree>
    <p:extLst>
      <p:ext uri="{BB962C8B-B14F-4D97-AF65-F5344CB8AC3E}">
        <p14:creationId xmlns="" xmlns:p14="http://schemas.microsoft.com/office/powerpoint/2010/main" val="1540413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B263312-38AA-4E1E-B2B5-0F8F122B24FE}" type="slidenum">
              <a:rPr lang="en-US" smtClean="0"/>
              <a:pPr/>
              <a:t>5</a:t>
            </a:fld>
            <a:endParaRPr lang="en-US" dirty="0"/>
          </a:p>
        </p:txBody>
      </p:sp>
    </p:spTree>
    <p:extLst>
      <p:ext uri="{BB962C8B-B14F-4D97-AF65-F5344CB8AC3E}">
        <p14:creationId xmlns="" xmlns:p14="http://schemas.microsoft.com/office/powerpoint/2010/main" val="829674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6</a:t>
            </a:fld>
            <a:endParaRPr lang="en-US" dirty="0"/>
          </a:p>
        </p:txBody>
      </p:sp>
    </p:spTree>
    <p:extLst>
      <p:ext uri="{BB962C8B-B14F-4D97-AF65-F5344CB8AC3E}">
        <p14:creationId xmlns="" xmlns:p14="http://schemas.microsoft.com/office/powerpoint/2010/main" val="1866259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B263312-38AA-4E1E-B2B5-0F8F122B24FE}" type="slidenum">
              <a:rPr lang="en-US" smtClean="0"/>
              <a:pPr/>
              <a:t>7</a:t>
            </a:fld>
            <a:endParaRPr lang="en-US" dirty="0"/>
          </a:p>
        </p:txBody>
      </p:sp>
    </p:spTree>
    <p:extLst>
      <p:ext uri="{BB962C8B-B14F-4D97-AF65-F5344CB8AC3E}">
        <p14:creationId xmlns="" xmlns:p14="http://schemas.microsoft.com/office/powerpoint/2010/main" val="1866259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indent="-342900" algn="l" defTabSz="685864" rtl="0" eaLnBrk="1" fontAlgn="auto" latinLnBrk="0" hangingPunct="1">
              <a:lnSpc>
                <a:spcPct val="90000"/>
              </a:lnSpc>
              <a:spcBef>
                <a:spcPts val="0"/>
              </a:spcBef>
              <a:spcAft>
                <a:spcPts val="250"/>
              </a:spcAft>
              <a:buClrTx/>
              <a:buSzTx/>
              <a:buFont typeface="Arial" pitchFamily="34" charset="0"/>
              <a:buNone/>
              <a:tabLst/>
              <a:defRPr/>
            </a:pPr>
            <a:endParaRPr lang="en-US" dirty="0" smtClean="0"/>
          </a:p>
        </p:txBody>
      </p:sp>
      <p:sp>
        <p:nvSpPr>
          <p:cNvPr id="4" name="Slide Number Placeholder 3"/>
          <p:cNvSpPr>
            <a:spLocks noGrp="1"/>
          </p:cNvSpPr>
          <p:nvPr>
            <p:ph type="sldNum" sz="quarter" idx="10"/>
          </p:nvPr>
        </p:nvSpPr>
        <p:spPr/>
        <p:txBody>
          <a:bodyPr/>
          <a:lstStyle/>
          <a:p>
            <a:fld id="{8B263312-38AA-4E1E-B2B5-0F8F122B24FE}" type="slidenum">
              <a:rPr lang="en-US" smtClean="0"/>
              <a:pPr/>
              <a:t>8</a:t>
            </a:fld>
            <a:endParaRPr lang="en-US" dirty="0"/>
          </a:p>
        </p:txBody>
      </p:sp>
    </p:spTree>
    <p:extLst>
      <p:ext uri="{BB962C8B-B14F-4D97-AF65-F5344CB8AC3E}">
        <p14:creationId xmlns="" xmlns:p14="http://schemas.microsoft.com/office/powerpoint/2010/main" val="8296746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000"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9</a:t>
            </a:fld>
            <a:endParaRPr lang="en-US" dirty="0"/>
          </a:p>
        </p:txBody>
      </p:sp>
    </p:spTree>
    <p:extLst>
      <p:ext uri="{BB962C8B-B14F-4D97-AF65-F5344CB8AC3E}">
        <p14:creationId xmlns="" xmlns:p14="http://schemas.microsoft.com/office/powerpoint/2010/main" val="3417503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lnSpcReduction="10000"/>
          </a:bodyPr>
          <a:lstStyle/>
          <a:p>
            <a:endParaRPr lang="en-US" sz="800" dirty="0"/>
          </a:p>
        </p:txBody>
      </p:sp>
      <p:sp>
        <p:nvSpPr>
          <p:cNvPr id="4" name="Slide Number Placeholder 3"/>
          <p:cNvSpPr>
            <a:spLocks noGrp="1"/>
          </p:cNvSpPr>
          <p:nvPr>
            <p:ph type="sldNum" sz="quarter" idx="10"/>
          </p:nvPr>
        </p:nvSpPr>
        <p:spPr/>
        <p:txBody>
          <a:bodyPr/>
          <a:lstStyle/>
          <a:p>
            <a:fld id="{8B263312-38AA-4E1E-B2B5-0F8F122B24FE}" type="slidenum">
              <a:rPr lang="en-US" smtClean="0">
                <a:solidFill>
                  <a:prstClr val="black"/>
                </a:solidFill>
              </a:rPr>
              <a:pPr/>
              <a:t>11</a:t>
            </a:fld>
            <a:endParaRPr lang="en-US" dirty="0">
              <a:solidFill>
                <a:prstClr val="black"/>
              </a:solidFill>
            </a:endParaRPr>
          </a:p>
        </p:txBody>
      </p:sp>
    </p:spTree>
    <p:extLst>
      <p:ext uri="{BB962C8B-B14F-4D97-AF65-F5344CB8AC3E}">
        <p14:creationId xmlns="" xmlns:p14="http://schemas.microsoft.com/office/powerpoint/2010/main" val="4186089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Non-Bulleted Content">
    <p:spTree>
      <p:nvGrpSpPr>
        <p:cNvPr id="1" name=""/>
        <p:cNvGrpSpPr/>
        <p:nvPr/>
      </p:nvGrpSpPr>
      <p:grpSpPr>
        <a:xfrm>
          <a:off x="0" y="0"/>
          <a:ext cx="0" cy="0"/>
          <a:chOff x="0" y="0"/>
          <a:chExt cx="0" cy="0"/>
        </a:xfrm>
      </p:grpSpPr>
      <p:sp>
        <p:nvSpPr>
          <p:cNvPr id="2" name="Title 1"/>
          <p:cNvSpPr>
            <a:spLocks noGrp="1"/>
          </p:cNvSpPr>
          <p:nvPr>
            <p:ph type="title"/>
          </p:nvPr>
        </p:nvSpPr>
        <p:spPr>
          <a:xfrm>
            <a:off x="389436" y="171451"/>
            <a:ext cx="8363938" cy="567848"/>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389436" y="1085850"/>
            <a:ext cx="8363938" cy="709810"/>
          </a:xfrm>
        </p:spPr>
        <p:txBody>
          <a:bodyPr/>
          <a:lstStyle>
            <a:lvl1pPr marL="0" indent="0">
              <a:spcBef>
                <a:spcPts val="0"/>
              </a:spcBef>
              <a:spcAft>
                <a:spcPts val="675"/>
              </a:spcAft>
              <a:buNone/>
              <a:defRPr sz="3000" spc="-75" baseline="0">
                <a:solidFill>
                  <a:srgbClr val="072B60"/>
                </a:solidFill>
                <a:latin typeface="Segoe UI Light" pitchFamily="34" charset="0"/>
              </a:defRPr>
            </a:lvl1pPr>
            <a:lvl2pPr marL="0" indent="0">
              <a:spcBef>
                <a:spcPts val="0"/>
              </a:spcBef>
              <a:spcAft>
                <a:spcPts val="300"/>
              </a:spcAft>
              <a:buNone/>
              <a:defRPr sz="1500" spc="-38" baseline="0">
                <a:solidFill>
                  <a:srgbClr val="072B60"/>
                </a:solidFill>
              </a:defRPr>
            </a:lvl2pPr>
            <a:lvl3pPr marL="0" indent="0">
              <a:spcBef>
                <a:spcPts val="0"/>
              </a:spcBef>
              <a:spcAft>
                <a:spcPts val="300"/>
              </a:spcAft>
              <a:buNone/>
              <a:defRPr sz="1500"/>
            </a:lvl3pPr>
            <a:lvl4pPr marL="0" indent="0">
              <a:spcBef>
                <a:spcPts val="0"/>
              </a:spcBef>
              <a:spcAft>
                <a:spcPts val="300"/>
              </a:spcAft>
              <a:buNone/>
              <a:defRPr/>
            </a:lvl4pPr>
            <a:lvl5pPr marL="0" indent="0">
              <a:spcBef>
                <a:spcPts val="0"/>
              </a:spcBef>
              <a:spcAft>
                <a:spcPts val="300"/>
              </a:spcAft>
              <a:buNone/>
              <a:defRPr/>
            </a:lvl5pPr>
          </a:lstStyle>
          <a:p>
            <a:pPr lvl="0"/>
            <a:r>
              <a:rPr lang="en-US" smtClean="0"/>
              <a:t>Click to edit Master text styles</a:t>
            </a:r>
          </a:p>
          <a:p>
            <a:pPr lvl="1"/>
            <a:r>
              <a:rPr lang="en-US" smtClean="0"/>
              <a:t>Second level</a:t>
            </a:r>
          </a:p>
        </p:txBody>
      </p:sp>
    </p:spTree>
    <p:extLst>
      <p:ext uri="{BB962C8B-B14F-4D97-AF65-F5344CB8AC3E}">
        <p14:creationId xmlns="" xmlns:p14="http://schemas.microsoft.com/office/powerpoint/2010/main" val="4117153672"/>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Text, Indents &amp; Bulleted">
    <p:spTree>
      <p:nvGrpSpPr>
        <p:cNvPr id="1" name=""/>
        <p:cNvGrpSpPr/>
        <p:nvPr/>
      </p:nvGrpSpPr>
      <p:grpSpPr>
        <a:xfrm>
          <a:off x="0" y="0"/>
          <a:ext cx="0" cy="0"/>
          <a:chOff x="0" y="0"/>
          <a:chExt cx="0" cy="0"/>
        </a:xfrm>
      </p:grpSpPr>
      <p:sp>
        <p:nvSpPr>
          <p:cNvPr id="2" name="Title 1"/>
          <p:cNvSpPr>
            <a:spLocks noGrp="1"/>
          </p:cNvSpPr>
          <p:nvPr>
            <p:ph type="title"/>
          </p:nvPr>
        </p:nvSpPr>
        <p:spPr>
          <a:xfrm>
            <a:off x="164592" y="171451"/>
            <a:ext cx="8363938" cy="567848"/>
          </a:xfrm>
        </p:spPr>
        <p:txBody>
          <a:bodyPr/>
          <a:lstStyle>
            <a:lvl1pPr>
              <a:defRPr spc="-80" baseline="0"/>
            </a:lvl1pPr>
          </a:lstStyle>
          <a:p>
            <a:r>
              <a:rPr lang="en-US" smtClean="0"/>
              <a:t>Click to edit Master title style</a:t>
            </a:r>
            <a:endParaRPr lang="en-US" dirty="0"/>
          </a:p>
        </p:txBody>
      </p:sp>
      <p:sp>
        <p:nvSpPr>
          <p:cNvPr id="4" name="Text Placeholder 2"/>
          <p:cNvSpPr>
            <a:spLocks noGrp="1"/>
          </p:cNvSpPr>
          <p:nvPr>
            <p:ph idx="1"/>
          </p:nvPr>
        </p:nvSpPr>
        <p:spPr>
          <a:xfrm>
            <a:off x="164592" y="1085851"/>
            <a:ext cx="5531304" cy="1144929"/>
          </a:xfrm>
          <a:prstGeom prst="rect">
            <a:avLst/>
          </a:prstGeom>
        </p:spPr>
        <p:txBody>
          <a:bodyPr vert="horz" wrap="square" lIns="0" tIns="0" rIns="0" bIns="0" rtlCol="0">
            <a:spAutoFit/>
          </a:bodyPr>
          <a:lstStyle>
            <a:lvl1pPr marL="0" indent="0">
              <a:buNone/>
              <a:defRPr baseline="0">
                <a:solidFill>
                  <a:srgbClr val="FF8C00"/>
                </a:solidFill>
              </a:defRPr>
            </a:lvl1pPr>
            <a:lvl2pPr marL="288925" indent="-114300">
              <a:tabLst>
                <a:tab pos="288925" algn="l"/>
              </a:tabLst>
              <a:defRPr>
                <a:solidFill>
                  <a:srgbClr val="004185"/>
                </a:solidFill>
              </a:defRPr>
            </a:lvl2pPr>
            <a:lvl3pPr marL="517525" indent="-114300">
              <a:defRPr>
                <a:solidFill>
                  <a:schemeClr val="bg2">
                    <a:lumMod val="75000"/>
                  </a:schemeClr>
                </a:solidFill>
              </a:defRPr>
            </a:lvl3pPr>
            <a:lvl4pPr marL="631825" indent="-114300">
              <a:defRPr>
                <a:solidFill>
                  <a:schemeClr val="bg2">
                    <a:lumMod val="75000"/>
                  </a:schemeClr>
                </a:solidFill>
              </a:defRPr>
            </a:lvl4pPr>
            <a:lvl5pPr marL="746125" indent="-60325">
              <a:defRPr>
                <a:solidFill>
                  <a:schemeClr val="bg2">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pic>
        <p:nvPicPr>
          <p:cNvPr id="5" name="Picture 4"/>
          <p:cNvPicPr>
            <a:picLocks noChangeAspect="1"/>
          </p:cNvPicPr>
          <p:nvPr userDrawn="1"/>
        </p:nvPicPr>
        <p:blipFill>
          <a:blip r:embed="rId2">
            <a:duotone>
              <a:schemeClr val="accent1">
                <a:shade val="45000"/>
                <a:satMod val="135000"/>
              </a:schemeClr>
              <a:prstClr val="white"/>
            </a:duotone>
            <a:extLst>
              <a:ext uri="{28A0092B-C50C-407E-A947-70E740481C1C}">
                <a14:useLocalDpi xmlns="" xmlns:a14="http://schemas.microsoft.com/office/drawing/2010/main" val="0"/>
              </a:ext>
            </a:extLst>
          </a:blip>
          <a:stretch>
            <a:fillRect/>
          </a:stretch>
        </p:blipFill>
        <p:spPr>
          <a:xfrm>
            <a:off x="7443550" y="4822163"/>
            <a:ext cx="1637889" cy="274445"/>
          </a:xfrm>
          <a:prstGeom prst="rect">
            <a:avLst/>
          </a:prstGeom>
        </p:spPr>
      </p:pic>
    </p:spTree>
    <p:extLst>
      <p:ext uri="{BB962C8B-B14F-4D97-AF65-F5344CB8AC3E}">
        <p14:creationId xmlns="" xmlns:p14="http://schemas.microsoft.com/office/powerpoint/2010/main" val="1527193233"/>
      </p:ext>
    </p:extLst>
  </p:cSld>
  <p:clrMapOvr>
    <a:masterClrMapping/>
  </p:clrMapOvr>
  <p:transition spd="slow">
    <p:push/>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Text, Indents &amp; No Bullet">
    <p:spTree>
      <p:nvGrpSpPr>
        <p:cNvPr id="1" name=""/>
        <p:cNvGrpSpPr/>
        <p:nvPr/>
      </p:nvGrpSpPr>
      <p:grpSpPr>
        <a:xfrm>
          <a:off x="0" y="0"/>
          <a:ext cx="0" cy="0"/>
          <a:chOff x="0" y="0"/>
          <a:chExt cx="0" cy="0"/>
        </a:xfrm>
      </p:grpSpPr>
      <p:sp>
        <p:nvSpPr>
          <p:cNvPr id="2" name="Title 1"/>
          <p:cNvSpPr>
            <a:spLocks noGrp="1"/>
          </p:cNvSpPr>
          <p:nvPr>
            <p:ph type="title"/>
          </p:nvPr>
        </p:nvSpPr>
        <p:spPr>
          <a:xfrm>
            <a:off x="164592" y="171451"/>
            <a:ext cx="8363938" cy="567848"/>
          </a:xfrm>
        </p:spPr>
        <p:txBody>
          <a:bodyPr/>
          <a:lstStyle>
            <a:lvl1pPr>
              <a:defRPr spc="-80" baseline="0"/>
            </a:lvl1pPr>
          </a:lstStyle>
          <a:p>
            <a:r>
              <a:rPr lang="en-US" smtClean="0"/>
              <a:t>Click to edit Master title style</a:t>
            </a:r>
            <a:endParaRPr lang="en-US" dirty="0"/>
          </a:p>
        </p:txBody>
      </p:sp>
      <p:sp>
        <p:nvSpPr>
          <p:cNvPr id="7" name="Text Placeholder 6"/>
          <p:cNvSpPr>
            <a:spLocks noGrp="1"/>
          </p:cNvSpPr>
          <p:nvPr>
            <p:ph type="body" sz="quarter" idx="10"/>
          </p:nvPr>
        </p:nvSpPr>
        <p:spPr>
          <a:xfrm>
            <a:off x="164592" y="1088136"/>
            <a:ext cx="5852160" cy="1128001"/>
          </a:xfrm>
        </p:spPr>
        <p:txBody>
          <a:bodyPr/>
          <a:lstStyle>
            <a:lvl1pPr marL="0" indent="0">
              <a:buFontTx/>
              <a:buNone/>
              <a:defRPr baseline="0"/>
            </a:lvl1pPr>
            <a:lvl2pPr marL="259591" indent="0">
              <a:buFontTx/>
              <a:buNone/>
              <a:defRPr/>
            </a:lvl2pPr>
            <a:lvl3pPr marL="473075" indent="0">
              <a:buFontTx/>
              <a:buNone/>
              <a:defRPr/>
            </a:lvl3pPr>
            <a:lvl4pPr marL="631825" indent="0">
              <a:buFontTx/>
              <a:buNone/>
              <a:defRPr>
                <a:solidFill>
                  <a:schemeClr val="bg2">
                    <a:lumMod val="50000"/>
                  </a:schemeClr>
                </a:solidFill>
              </a:defRPr>
            </a:lvl4pPr>
            <a:lvl5pPr marL="1111250" indent="-365125">
              <a:buNone/>
              <a:defRPr sz="800">
                <a:solidFill>
                  <a:schemeClr val="bg2">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pic>
        <p:nvPicPr>
          <p:cNvPr id="4" name="Picture 3"/>
          <p:cNvPicPr>
            <a:picLocks noChangeAspect="1"/>
          </p:cNvPicPr>
          <p:nvPr/>
        </p:nvPicPr>
        <p:blipFill>
          <a:blip r:embed="rId2">
            <a:duotone>
              <a:schemeClr val="accent1">
                <a:shade val="45000"/>
                <a:satMod val="135000"/>
              </a:schemeClr>
              <a:prstClr val="white"/>
            </a:duotone>
            <a:extLst>
              <a:ext uri="{28A0092B-C50C-407E-A947-70E740481C1C}">
                <a14:useLocalDpi xmlns="" xmlns:a14="http://schemas.microsoft.com/office/drawing/2010/main" val="0"/>
              </a:ext>
            </a:extLst>
          </a:blip>
          <a:stretch>
            <a:fillRect/>
          </a:stretch>
        </p:blipFill>
        <p:spPr>
          <a:xfrm>
            <a:off x="7443550" y="4822163"/>
            <a:ext cx="1637889" cy="274445"/>
          </a:xfrm>
          <a:prstGeom prst="rect">
            <a:avLst/>
          </a:prstGeom>
        </p:spPr>
      </p:pic>
    </p:spTree>
    <p:extLst>
      <p:ext uri="{BB962C8B-B14F-4D97-AF65-F5344CB8AC3E}">
        <p14:creationId xmlns="" xmlns:p14="http://schemas.microsoft.com/office/powerpoint/2010/main" val="2229373425"/>
      </p:ext>
    </p:extLst>
  </p:cSld>
  <p:clrMapOvr>
    <a:masterClrMapping/>
  </p:clrMapOvr>
  <p:transition spd="slow">
    <p:push/>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Color 1 Layout">
    <p:bg>
      <p:bgPr>
        <a:solidFill>
          <a:srgbClr val="557EB9"/>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384673" y="1326357"/>
            <a:ext cx="8423524" cy="914096"/>
          </a:xfrm>
        </p:spPr>
        <p:txBody>
          <a:bodyPr/>
          <a:lstStyle>
            <a:lvl1pPr marL="0" indent="0">
              <a:buNone/>
              <a:defRPr sz="6600" i="0" spc="-75" baseline="0">
                <a:gradFill>
                  <a:gsLst>
                    <a:gs pos="0">
                      <a:schemeClr val="tx1"/>
                    </a:gs>
                    <a:gs pos="100000">
                      <a:schemeClr val="tx1"/>
                    </a:gs>
                  </a:gsLst>
                  <a:lin ang="5400000" scaled="0"/>
                </a:gradFill>
                <a:latin typeface="Segoe UI Light" pitchFamily="34" charset="0"/>
              </a:defRPr>
            </a:lvl1pPr>
          </a:lstStyle>
          <a:p>
            <a:pPr lvl="0"/>
            <a:r>
              <a:rPr lang="en-US" dirty="0" smtClean="0"/>
              <a:t>Click to edit title style</a:t>
            </a:r>
          </a:p>
        </p:txBody>
      </p:sp>
      <p:sp>
        <p:nvSpPr>
          <p:cNvPr id="9" name="Text Placeholder 8"/>
          <p:cNvSpPr>
            <a:spLocks noGrp="1"/>
          </p:cNvSpPr>
          <p:nvPr>
            <p:ph type="body" sz="quarter" idx="11" hasCustomPrompt="1"/>
          </p:nvPr>
        </p:nvSpPr>
        <p:spPr>
          <a:xfrm>
            <a:off x="384673" y="2414374"/>
            <a:ext cx="5636696" cy="332399"/>
          </a:xfrm>
        </p:spPr>
        <p:txBody>
          <a:bodyPr/>
          <a:lstStyle>
            <a:lvl1pPr marL="0" indent="0">
              <a:buNone/>
              <a:defRPr spc="-75" baseline="0">
                <a:gradFill>
                  <a:gsLst>
                    <a:gs pos="0">
                      <a:schemeClr val="tx1"/>
                    </a:gs>
                    <a:gs pos="100000">
                      <a:schemeClr val="tx1"/>
                    </a:gs>
                  </a:gsLst>
                  <a:lin ang="5400000" scaled="0"/>
                </a:gradFill>
                <a:latin typeface="Segoe UI Light" pitchFamily="34" charset="0"/>
              </a:defRPr>
            </a:lvl1pPr>
          </a:lstStyle>
          <a:p>
            <a:pPr lvl="0"/>
            <a:r>
              <a:rPr lang="en-US" dirty="0" smtClean="0"/>
              <a:t>Speaker Title</a:t>
            </a:r>
            <a:endParaRPr lang="en-US" dirty="0"/>
          </a:p>
        </p:txBody>
      </p:sp>
    </p:spTree>
    <p:extLst>
      <p:ext uri="{BB962C8B-B14F-4D97-AF65-F5344CB8AC3E}">
        <p14:creationId xmlns="" xmlns:p14="http://schemas.microsoft.com/office/powerpoint/2010/main" val="1995687508"/>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Color 1 Layout">
    <p:bg>
      <p:bgPr>
        <a:solidFill>
          <a:srgbClr val="072B60"/>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384673" y="1326357"/>
            <a:ext cx="8423524" cy="914096"/>
          </a:xfrm>
        </p:spPr>
        <p:txBody>
          <a:bodyPr/>
          <a:lstStyle>
            <a:lvl1pPr marL="0" indent="0">
              <a:buNone/>
              <a:defRPr lang="en-US" sz="6600" i="0" kern="1200" spc="-75" baseline="0" dirty="0" smtClean="0">
                <a:gradFill>
                  <a:gsLst>
                    <a:gs pos="0">
                      <a:schemeClr val="tx1"/>
                    </a:gs>
                    <a:gs pos="100000">
                      <a:schemeClr val="tx1"/>
                    </a:gs>
                  </a:gsLst>
                  <a:lin ang="5400000" scaled="0"/>
                </a:gradFill>
                <a:latin typeface="Segoe UI Light" pitchFamily="34" charset="0"/>
                <a:ea typeface="+mn-ea"/>
                <a:cs typeface="+mn-cs"/>
              </a:defRPr>
            </a:lvl1pPr>
          </a:lstStyle>
          <a:p>
            <a:pPr marL="0" lvl="0" indent="0" algn="l" defTabSz="685864" rtl="0" eaLnBrk="1" latinLnBrk="0" hangingPunct="1">
              <a:lnSpc>
                <a:spcPct val="90000"/>
              </a:lnSpc>
              <a:spcBef>
                <a:spcPct val="20000"/>
              </a:spcBef>
              <a:buSzPct val="90000"/>
              <a:buFont typeface="Arial" pitchFamily="34" charset="0"/>
              <a:buNone/>
            </a:pPr>
            <a:r>
              <a:rPr lang="en-US" dirty="0" smtClean="0"/>
              <a:t>Click to edit title style</a:t>
            </a:r>
          </a:p>
        </p:txBody>
      </p:sp>
      <p:sp>
        <p:nvSpPr>
          <p:cNvPr id="4" name="Text Placeholder 8"/>
          <p:cNvSpPr>
            <a:spLocks noGrp="1"/>
          </p:cNvSpPr>
          <p:nvPr>
            <p:ph type="body" sz="quarter" idx="11" hasCustomPrompt="1"/>
          </p:nvPr>
        </p:nvSpPr>
        <p:spPr>
          <a:xfrm>
            <a:off x="384673" y="2414374"/>
            <a:ext cx="5636696" cy="332399"/>
          </a:xfrm>
        </p:spPr>
        <p:txBody>
          <a:bodyPr/>
          <a:lstStyle>
            <a:lvl1pPr marL="0" indent="0">
              <a:buNone/>
              <a:defRPr lang="en-US" sz="2400" kern="1200" spc="-75" baseline="0" dirty="0">
                <a:gradFill>
                  <a:gsLst>
                    <a:gs pos="0">
                      <a:schemeClr val="tx1"/>
                    </a:gs>
                    <a:gs pos="100000">
                      <a:schemeClr val="tx1"/>
                    </a:gs>
                  </a:gsLst>
                  <a:lin ang="5400000" scaled="0"/>
                </a:gradFill>
                <a:latin typeface="Segoe UI Light" pitchFamily="34" charset="0"/>
                <a:ea typeface="+mn-ea"/>
                <a:cs typeface="+mn-cs"/>
              </a:defRPr>
            </a:lvl1pPr>
          </a:lstStyle>
          <a:p>
            <a:pPr marL="0" lvl="0" indent="0" algn="l" defTabSz="685864" rtl="0" eaLnBrk="1" latinLnBrk="0" hangingPunct="1">
              <a:lnSpc>
                <a:spcPct val="90000"/>
              </a:lnSpc>
              <a:spcBef>
                <a:spcPct val="20000"/>
              </a:spcBef>
              <a:buSzPct val="90000"/>
              <a:buFont typeface="Arial" pitchFamily="34" charset="0"/>
              <a:buNone/>
            </a:pPr>
            <a:r>
              <a:rPr lang="en-US" dirty="0" smtClean="0"/>
              <a:t>Speaker Title</a:t>
            </a:r>
            <a:endParaRPr lang="en-US" dirty="0"/>
          </a:p>
        </p:txBody>
      </p:sp>
    </p:spTree>
    <p:extLst>
      <p:ext uri="{BB962C8B-B14F-4D97-AF65-F5344CB8AC3E}">
        <p14:creationId xmlns="" xmlns:p14="http://schemas.microsoft.com/office/powerpoint/2010/main" val="1810415580"/>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Blank Color 1 Layout">
    <p:bg>
      <p:bgPr>
        <a:solidFill>
          <a:srgbClr val="CDD804"/>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384673" y="1326357"/>
            <a:ext cx="8423524" cy="914096"/>
          </a:xfrm>
        </p:spPr>
        <p:txBody>
          <a:bodyPr/>
          <a:lstStyle>
            <a:lvl1pPr marL="0" indent="0">
              <a:buNone/>
              <a:defRPr sz="6600" i="0" spc="-75" baseline="0">
                <a:gradFill>
                  <a:gsLst>
                    <a:gs pos="0">
                      <a:schemeClr val="tx1"/>
                    </a:gs>
                    <a:gs pos="100000">
                      <a:schemeClr val="tx1"/>
                    </a:gs>
                  </a:gsLst>
                  <a:lin ang="5400000" scaled="0"/>
                </a:gradFill>
                <a:latin typeface="Segoe UI Light" pitchFamily="34" charset="0"/>
              </a:defRPr>
            </a:lvl1pPr>
          </a:lstStyle>
          <a:p>
            <a:pPr lvl="0"/>
            <a:r>
              <a:rPr lang="en-US" dirty="0" smtClean="0"/>
              <a:t>Click to edit title style</a:t>
            </a:r>
          </a:p>
        </p:txBody>
      </p:sp>
      <p:sp>
        <p:nvSpPr>
          <p:cNvPr id="4" name="Text Placeholder 8"/>
          <p:cNvSpPr>
            <a:spLocks noGrp="1"/>
          </p:cNvSpPr>
          <p:nvPr>
            <p:ph type="body" sz="quarter" idx="11" hasCustomPrompt="1"/>
          </p:nvPr>
        </p:nvSpPr>
        <p:spPr>
          <a:xfrm>
            <a:off x="384673" y="2414374"/>
            <a:ext cx="5636696" cy="332399"/>
          </a:xfrm>
        </p:spPr>
        <p:txBody>
          <a:bodyPr/>
          <a:lstStyle>
            <a:lvl1pPr marL="0" indent="0">
              <a:buNone/>
              <a:defRPr lang="en-US" sz="2400" kern="1200" spc="-75" baseline="0" dirty="0">
                <a:gradFill>
                  <a:gsLst>
                    <a:gs pos="0">
                      <a:schemeClr val="tx1"/>
                    </a:gs>
                    <a:gs pos="100000">
                      <a:schemeClr val="tx1"/>
                    </a:gs>
                  </a:gsLst>
                  <a:lin ang="5400000" scaled="0"/>
                </a:gradFill>
                <a:latin typeface="Segoe UI Light" pitchFamily="34" charset="0"/>
                <a:ea typeface="+mn-ea"/>
                <a:cs typeface="+mn-cs"/>
              </a:defRPr>
            </a:lvl1pPr>
          </a:lstStyle>
          <a:p>
            <a:pPr marL="0" lvl="0" indent="0" algn="l" defTabSz="685864" rtl="0" eaLnBrk="1" latinLnBrk="0" hangingPunct="1">
              <a:lnSpc>
                <a:spcPct val="90000"/>
              </a:lnSpc>
              <a:spcBef>
                <a:spcPct val="20000"/>
              </a:spcBef>
              <a:buSzPct val="90000"/>
              <a:buFont typeface="Arial" pitchFamily="34" charset="0"/>
              <a:buNone/>
            </a:pPr>
            <a:r>
              <a:rPr lang="en-US" dirty="0" smtClean="0"/>
              <a:t>Speaker Title</a:t>
            </a:r>
            <a:endParaRPr lang="en-US" dirty="0"/>
          </a:p>
        </p:txBody>
      </p:sp>
    </p:spTree>
    <p:extLst>
      <p:ext uri="{BB962C8B-B14F-4D97-AF65-F5344CB8AC3E}">
        <p14:creationId xmlns="" xmlns:p14="http://schemas.microsoft.com/office/powerpoint/2010/main" val="175552859"/>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Blank Color 1 Layout">
    <p:bg>
      <p:bgPr>
        <a:solidFill>
          <a:srgbClr val="EB7C00"/>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384673" y="1326357"/>
            <a:ext cx="8423524" cy="914096"/>
          </a:xfrm>
        </p:spPr>
        <p:txBody>
          <a:bodyPr/>
          <a:lstStyle>
            <a:lvl1pPr marL="0" indent="0">
              <a:buNone/>
              <a:defRPr lang="en-US" sz="6600" i="0" kern="1200" spc="-75" baseline="0" dirty="0" smtClean="0">
                <a:gradFill>
                  <a:gsLst>
                    <a:gs pos="0">
                      <a:schemeClr val="tx1"/>
                    </a:gs>
                    <a:gs pos="100000">
                      <a:schemeClr val="tx1"/>
                    </a:gs>
                  </a:gsLst>
                  <a:lin ang="5400000" scaled="0"/>
                </a:gradFill>
                <a:latin typeface="Segoe UI Light" pitchFamily="34" charset="0"/>
                <a:ea typeface="+mn-ea"/>
                <a:cs typeface="+mn-cs"/>
              </a:defRPr>
            </a:lvl1pPr>
          </a:lstStyle>
          <a:p>
            <a:pPr marL="0" lvl="0" indent="0" algn="l" defTabSz="685864" rtl="0" eaLnBrk="1" latinLnBrk="0" hangingPunct="1">
              <a:lnSpc>
                <a:spcPct val="90000"/>
              </a:lnSpc>
              <a:spcBef>
                <a:spcPct val="20000"/>
              </a:spcBef>
              <a:buSzPct val="90000"/>
              <a:buFont typeface="Arial" pitchFamily="34" charset="0"/>
              <a:buNone/>
            </a:pPr>
            <a:r>
              <a:rPr lang="en-US" dirty="0" smtClean="0"/>
              <a:t>Click to edit title style</a:t>
            </a:r>
          </a:p>
        </p:txBody>
      </p:sp>
      <p:sp>
        <p:nvSpPr>
          <p:cNvPr id="4" name="Text Placeholder 8"/>
          <p:cNvSpPr>
            <a:spLocks noGrp="1"/>
          </p:cNvSpPr>
          <p:nvPr>
            <p:ph type="body" sz="quarter" idx="11" hasCustomPrompt="1"/>
          </p:nvPr>
        </p:nvSpPr>
        <p:spPr>
          <a:xfrm>
            <a:off x="384673" y="2414374"/>
            <a:ext cx="5636696" cy="332399"/>
          </a:xfrm>
        </p:spPr>
        <p:txBody>
          <a:bodyPr/>
          <a:lstStyle>
            <a:lvl1pPr marL="0" indent="0">
              <a:buNone/>
              <a:defRPr lang="en-US" sz="2400" kern="1200" spc="-75" baseline="0" dirty="0">
                <a:gradFill>
                  <a:gsLst>
                    <a:gs pos="0">
                      <a:schemeClr val="tx1"/>
                    </a:gs>
                    <a:gs pos="100000">
                      <a:schemeClr val="tx1"/>
                    </a:gs>
                  </a:gsLst>
                  <a:lin ang="5400000" scaled="0"/>
                </a:gradFill>
                <a:latin typeface="Segoe UI Light" pitchFamily="34" charset="0"/>
                <a:ea typeface="+mn-ea"/>
                <a:cs typeface="+mn-cs"/>
              </a:defRPr>
            </a:lvl1pPr>
          </a:lstStyle>
          <a:p>
            <a:pPr marL="0" lvl="0" indent="0" algn="l" defTabSz="685864" rtl="0" eaLnBrk="1" latinLnBrk="0" hangingPunct="1">
              <a:lnSpc>
                <a:spcPct val="90000"/>
              </a:lnSpc>
              <a:spcBef>
                <a:spcPct val="20000"/>
              </a:spcBef>
              <a:buSzPct val="90000"/>
              <a:buFont typeface="Arial" pitchFamily="34" charset="0"/>
              <a:buNone/>
            </a:pPr>
            <a:r>
              <a:rPr lang="en-US" dirty="0" smtClean="0"/>
              <a:t>Speaker Title</a:t>
            </a:r>
            <a:endParaRPr lang="en-US" dirty="0"/>
          </a:p>
        </p:txBody>
      </p:sp>
    </p:spTree>
    <p:extLst>
      <p:ext uri="{BB962C8B-B14F-4D97-AF65-F5344CB8AC3E}">
        <p14:creationId xmlns="" xmlns:p14="http://schemas.microsoft.com/office/powerpoint/2010/main" val="91624867"/>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Blank Color 1 Layout">
    <p:bg>
      <p:bgPr>
        <a:solidFill>
          <a:schemeClr val="accent5"/>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384673" y="1326357"/>
            <a:ext cx="8423524" cy="914096"/>
          </a:xfrm>
        </p:spPr>
        <p:txBody>
          <a:bodyPr/>
          <a:lstStyle>
            <a:lvl1pPr marL="0" indent="0">
              <a:buNone/>
              <a:defRPr lang="en-US" sz="6600" i="0" kern="1200" spc="-75" baseline="0" dirty="0" smtClean="0">
                <a:gradFill>
                  <a:gsLst>
                    <a:gs pos="0">
                      <a:schemeClr val="tx1"/>
                    </a:gs>
                    <a:gs pos="100000">
                      <a:schemeClr val="tx1"/>
                    </a:gs>
                  </a:gsLst>
                  <a:lin ang="5400000" scaled="0"/>
                </a:gradFill>
                <a:latin typeface="Segoe UI Light" pitchFamily="34" charset="0"/>
                <a:ea typeface="+mn-ea"/>
                <a:cs typeface="+mn-cs"/>
              </a:defRPr>
            </a:lvl1pPr>
          </a:lstStyle>
          <a:p>
            <a:pPr marL="0" lvl="0" indent="0" algn="l" defTabSz="685864" rtl="0" eaLnBrk="1" latinLnBrk="0" hangingPunct="1">
              <a:lnSpc>
                <a:spcPct val="90000"/>
              </a:lnSpc>
              <a:spcBef>
                <a:spcPct val="20000"/>
              </a:spcBef>
              <a:buSzPct val="90000"/>
              <a:buFont typeface="Arial" pitchFamily="34" charset="0"/>
              <a:buNone/>
            </a:pPr>
            <a:r>
              <a:rPr lang="en-US" dirty="0" smtClean="0"/>
              <a:t>Click to edit title style</a:t>
            </a:r>
          </a:p>
        </p:txBody>
      </p:sp>
      <p:sp>
        <p:nvSpPr>
          <p:cNvPr id="4" name="Text Placeholder 8"/>
          <p:cNvSpPr>
            <a:spLocks noGrp="1"/>
          </p:cNvSpPr>
          <p:nvPr>
            <p:ph type="body" sz="quarter" idx="11" hasCustomPrompt="1"/>
          </p:nvPr>
        </p:nvSpPr>
        <p:spPr>
          <a:xfrm>
            <a:off x="384673" y="2414374"/>
            <a:ext cx="5636696" cy="332399"/>
          </a:xfrm>
        </p:spPr>
        <p:txBody>
          <a:bodyPr/>
          <a:lstStyle>
            <a:lvl1pPr marL="0" indent="0">
              <a:buNone/>
              <a:defRPr lang="en-US" sz="2400" kern="1200" spc="-75" baseline="0" dirty="0">
                <a:gradFill>
                  <a:gsLst>
                    <a:gs pos="0">
                      <a:schemeClr val="tx1"/>
                    </a:gs>
                    <a:gs pos="100000">
                      <a:schemeClr val="tx1"/>
                    </a:gs>
                  </a:gsLst>
                  <a:lin ang="5400000" scaled="0"/>
                </a:gradFill>
                <a:latin typeface="Segoe UI Light" pitchFamily="34" charset="0"/>
                <a:ea typeface="+mn-ea"/>
                <a:cs typeface="+mn-cs"/>
              </a:defRPr>
            </a:lvl1pPr>
          </a:lstStyle>
          <a:p>
            <a:pPr marL="0" lvl="0" indent="0" algn="l" defTabSz="685864" rtl="0" eaLnBrk="1" latinLnBrk="0" hangingPunct="1">
              <a:lnSpc>
                <a:spcPct val="90000"/>
              </a:lnSpc>
              <a:spcBef>
                <a:spcPct val="20000"/>
              </a:spcBef>
              <a:buSzPct val="90000"/>
              <a:buFont typeface="Arial" pitchFamily="34" charset="0"/>
              <a:buNone/>
            </a:pPr>
            <a:r>
              <a:rPr lang="en-US" dirty="0" smtClean="0"/>
              <a:t>Speaker Title</a:t>
            </a:r>
            <a:endParaRPr lang="en-US" dirty="0"/>
          </a:p>
        </p:txBody>
      </p:sp>
    </p:spTree>
    <p:extLst>
      <p:ext uri="{BB962C8B-B14F-4D97-AF65-F5344CB8AC3E}">
        <p14:creationId xmlns="" xmlns:p14="http://schemas.microsoft.com/office/powerpoint/2010/main" val="215778041"/>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Blank Color 1 Layout">
    <p:bg>
      <p:bgPr>
        <a:solidFill>
          <a:srgbClr val="557EB9"/>
        </a:solidFill>
        <a:effectLst/>
      </p:bgPr>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985233938"/>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and  Non-Bulleted Content">
    <p:spTree>
      <p:nvGrpSpPr>
        <p:cNvPr id="1" name=""/>
        <p:cNvGrpSpPr/>
        <p:nvPr/>
      </p:nvGrpSpPr>
      <p:grpSpPr>
        <a:xfrm>
          <a:off x="0" y="0"/>
          <a:ext cx="0" cy="0"/>
          <a:chOff x="0" y="0"/>
          <a:chExt cx="0" cy="0"/>
        </a:xfrm>
      </p:grpSpPr>
      <p:sp>
        <p:nvSpPr>
          <p:cNvPr id="2" name="Title 1"/>
          <p:cNvSpPr>
            <a:spLocks noGrp="1"/>
          </p:cNvSpPr>
          <p:nvPr>
            <p:ph type="title"/>
          </p:nvPr>
        </p:nvSpPr>
        <p:spPr>
          <a:xfrm>
            <a:off x="389436" y="171451"/>
            <a:ext cx="8363938" cy="567848"/>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389436" y="1085850"/>
            <a:ext cx="8363938" cy="709810"/>
          </a:xfrm>
        </p:spPr>
        <p:txBody>
          <a:bodyPr/>
          <a:lstStyle>
            <a:lvl1pPr marL="0" indent="0">
              <a:spcBef>
                <a:spcPts val="0"/>
              </a:spcBef>
              <a:spcAft>
                <a:spcPts val="675"/>
              </a:spcAft>
              <a:buNone/>
              <a:defRPr sz="3000" spc="-75" baseline="0">
                <a:solidFill>
                  <a:srgbClr val="072B60"/>
                </a:solidFill>
                <a:latin typeface="Segoe UI Light" pitchFamily="34" charset="0"/>
              </a:defRPr>
            </a:lvl1pPr>
            <a:lvl2pPr marL="0" indent="0">
              <a:spcBef>
                <a:spcPts val="0"/>
              </a:spcBef>
              <a:spcAft>
                <a:spcPts val="300"/>
              </a:spcAft>
              <a:buNone/>
              <a:defRPr sz="1500" spc="-38" baseline="0">
                <a:solidFill>
                  <a:srgbClr val="072B60"/>
                </a:solidFill>
              </a:defRPr>
            </a:lvl2pPr>
            <a:lvl3pPr marL="0" indent="0">
              <a:spcBef>
                <a:spcPts val="0"/>
              </a:spcBef>
              <a:spcAft>
                <a:spcPts val="300"/>
              </a:spcAft>
              <a:buNone/>
              <a:defRPr sz="1500"/>
            </a:lvl3pPr>
            <a:lvl4pPr marL="0" indent="0">
              <a:spcBef>
                <a:spcPts val="0"/>
              </a:spcBef>
              <a:spcAft>
                <a:spcPts val="300"/>
              </a:spcAft>
              <a:buNone/>
              <a:defRPr/>
            </a:lvl4pPr>
            <a:lvl5pPr marL="0" indent="0">
              <a:spcBef>
                <a:spcPts val="0"/>
              </a:spcBef>
              <a:spcAft>
                <a:spcPts val="300"/>
              </a:spcAft>
              <a:buNone/>
              <a:defRPr/>
            </a:lvl5pPr>
          </a:lstStyle>
          <a:p>
            <a:pPr lvl="0"/>
            <a:r>
              <a:rPr lang="en-US" smtClean="0"/>
              <a:t>Click to edit Master text styles</a:t>
            </a:r>
          </a:p>
          <a:p>
            <a:pPr lvl="1"/>
            <a:r>
              <a:rPr lang="en-US" smtClean="0"/>
              <a:t>Second level</a:t>
            </a:r>
          </a:p>
        </p:txBody>
      </p:sp>
    </p:spTree>
    <p:extLst>
      <p:ext uri="{BB962C8B-B14F-4D97-AF65-F5344CB8AC3E}">
        <p14:creationId xmlns="" xmlns:p14="http://schemas.microsoft.com/office/powerpoint/2010/main" val="2600312650"/>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Non-Bulleted Content">
    <p:spTree>
      <p:nvGrpSpPr>
        <p:cNvPr id="1" name=""/>
        <p:cNvGrpSpPr/>
        <p:nvPr/>
      </p:nvGrpSpPr>
      <p:grpSpPr>
        <a:xfrm>
          <a:off x="0" y="0"/>
          <a:ext cx="0" cy="0"/>
          <a:chOff x="0" y="0"/>
          <a:chExt cx="0" cy="0"/>
        </a:xfrm>
      </p:grpSpPr>
      <p:sp>
        <p:nvSpPr>
          <p:cNvPr id="2" name="Title 1"/>
          <p:cNvSpPr>
            <a:spLocks noGrp="1"/>
          </p:cNvSpPr>
          <p:nvPr>
            <p:ph type="title"/>
          </p:nvPr>
        </p:nvSpPr>
        <p:spPr>
          <a:xfrm>
            <a:off x="389436" y="171451"/>
            <a:ext cx="8363938" cy="567848"/>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389436" y="1085850"/>
            <a:ext cx="8363938" cy="709810"/>
          </a:xfrm>
        </p:spPr>
        <p:txBody>
          <a:bodyPr/>
          <a:lstStyle>
            <a:lvl1pPr marL="0" indent="0">
              <a:spcBef>
                <a:spcPts val="0"/>
              </a:spcBef>
              <a:spcAft>
                <a:spcPts val="675"/>
              </a:spcAft>
              <a:buNone/>
              <a:defRPr sz="3000" spc="-75" baseline="0">
                <a:solidFill>
                  <a:srgbClr val="072B60"/>
                </a:solidFill>
                <a:latin typeface="Segoe UI Light" pitchFamily="34" charset="0"/>
              </a:defRPr>
            </a:lvl1pPr>
            <a:lvl2pPr marL="0" indent="0">
              <a:spcBef>
                <a:spcPts val="0"/>
              </a:spcBef>
              <a:spcAft>
                <a:spcPts val="300"/>
              </a:spcAft>
              <a:buNone/>
              <a:defRPr sz="1500" spc="-38" baseline="0">
                <a:solidFill>
                  <a:srgbClr val="072B60"/>
                </a:solidFill>
              </a:defRPr>
            </a:lvl2pPr>
            <a:lvl3pPr marL="0" indent="0">
              <a:spcBef>
                <a:spcPts val="0"/>
              </a:spcBef>
              <a:spcAft>
                <a:spcPts val="300"/>
              </a:spcAft>
              <a:buNone/>
              <a:defRPr sz="1500"/>
            </a:lvl3pPr>
            <a:lvl4pPr marL="0" indent="0">
              <a:spcBef>
                <a:spcPts val="0"/>
              </a:spcBef>
              <a:spcAft>
                <a:spcPts val="300"/>
              </a:spcAft>
              <a:buNone/>
              <a:defRPr/>
            </a:lvl4pPr>
            <a:lvl5pPr marL="0" indent="0">
              <a:spcBef>
                <a:spcPts val="0"/>
              </a:spcBef>
              <a:spcAft>
                <a:spcPts val="300"/>
              </a:spcAft>
              <a:buNone/>
              <a:defRPr/>
            </a:lvl5pPr>
          </a:lstStyle>
          <a:p>
            <a:pPr lvl="0"/>
            <a:r>
              <a:rPr lang="en-US" dirty="0" smtClean="0"/>
              <a:t>Click to edit Master text styles</a:t>
            </a:r>
          </a:p>
          <a:p>
            <a:pPr lvl="1"/>
            <a:r>
              <a:rPr lang="en-US" dirty="0" smtClean="0"/>
              <a:t>Second level</a:t>
            </a:r>
          </a:p>
        </p:txBody>
      </p:sp>
    </p:spTree>
    <p:extLst>
      <p:ext uri="{BB962C8B-B14F-4D97-AF65-F5344CB8AC3E}">
        <p14:creationId xmlns="" xmlns:p14="http://schemas.microsoft.com/office/powerpoint/2010/main" val="103102743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389436" y="171451"/>
            <a:ext cx="8363938" cy="567848"/>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389436" y="1085850"/>
            <a:ext cx="8363938" cy="15004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2229373425"/>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389436" y="171451"/>
            <a:ext cx="8363938" cy="567848"/>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389436" y="1085850"/>
            <a:ext cx="8363938" cy="15004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1925627239"/>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89436" y="1085850"/>
            <a:ext cx="8363938" cy="1500411"/>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1834653257"/>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 xmlns:p14="http://schemas.microsoft.com/office/powerpoint/2010/main" val="398543557"/>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308887271"/>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Black Layout - 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072B60"/>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9436" y="1085849"/>
            <a:ext cx="8363938" cy="1500411"/>
          </a:xfrm>
        </p:spPr>
        <p:txBody>
          <a:bodyPr/>
          <a:lstStyle>
            <a:lvl1pPr>
              <a:buClr>
                <a:srgbClr val="072B60"/>
              </a:buClr>
              <a:buSzPct val="70000"/>
              <a:buFont typeface="Wingdings" pitchFamily="2" charset="2"/>
              <a:buChar char="l"/>
              <a:defRPr>
                <a:solidFill>
                  <a:srgbClr val="072B60"/>
                </a:solidFill>
              </a:defRPr>
            </a:lvl1pPr>
            <a:lvl2pPr>
              <a:buClr>
                <a:srgbClr val="072B60"/>
              </a:buClr>
              <a:buSzPct val="70000"/>
              <a:buFont typeface="Wingdings" pitchFamily="2" charset="2"/>
              <a:buChar char="l"/>
              <a:defRPr>
                <a:solidFill>
                  <a:srgbClr val="072B60"/>
                </a:solidFill>
              </a:defRPr>
            </a:lvl2pPr>
            <a:lvl3pPr>
              <a:buClr>
                <a:srgbClr val="072B60"/>
              </a:buClr>
              <a:buSzPct val="70000"/>
              <a:buFont typeface="Wingdings" pitchFamily="2" charset="2"/>
              <a:buChar char="l"/>
              <a:defRPr>
                <a:solidFill>
                  <a:srgbClr val="072B60"/>
                </a:solidFill>
              </a:defRPr>
            </a:lvl3pPr>
            <a:lvl4pPr>
              <a:buClr>
                <a:srgbClr val="072B60"/>
              </a:buClr>
              <a:buSzPct val="70000"/>
              <a:buFont typeface="Wingdings" pitchFamily="2" charset="2"/>
              <a:buChar char="l"/>
              <a:defRPr>
                <a:solidFill>
                  <a:srgbClr val="072B60"/>
                </a:solidFill>
              </a:defRPr>
            </a:lvl4pPr>
            <a:lvl5pPr>
              <a:buClr>
                <a:srgbClr val="072B60"/>
              </a:buClr>
              <a:buSzPct val="70000"/>
              <a:buFont typeface="Wingdings" pitchFamily="2" charset="2"/>
              <a:buChar char="l"/>
              <a:defRPr>
                <a:solidFill>
                  <a:srgbClr val="072B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 xmlns:p14="http://schemas.microsoft.com/office/powerpoint/2010/main" val="717827369"/>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Black Notes slide Layou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072B60"/>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9436" y="1085849"/>
            <a:ext cx="8363938" cy="1500411"/>
          </a:xfrm>
        </p:spPr>
        <p:txBody>
          <a:bodyPr/>
          <a:lstStyle>
            <a:lvl1pPr>
              <a:buClr>
                <a:srgbClr val="072B60"/>
              </a:buClr>
              <a:buSzPct val="70000"/>
              <a:buFont typeface="Wingdings" pitchFamily="2" charset="2"/>
              <a:buChar char="l"/>
              <a:defRPr>
                <a:solidFill>
                  <a:srgbClr val="072B60"/>
                </a:solidFill>
              </a:defRPr>
            </a:lvl1pPr>
            <a:lvl2pPr>
              <a:buClr>
                <a:srgbClr val="072B60"/>
              </a:buClr>
              <a:buSzPct val="70000"/>
              <a:buFont typeface="Wingdings" pitchFamily="2" charset="2"/>
              <a:buChar char="l"/>
              <a:defRPr>
                <a:solidFill>
                  <a:srgbClr val="072B60"/>
                </a:solidFill>
              </a:defRPr>
            </a:lvl2pPr>
            <a:lvl3pPr>
              <a:buClr>
                <a:srgbClr val="072B60"/>
              </a:buClr>
              <a:buSzPct val="70000"/>
              <a:buFont typeface="Wingdings" pitchFamily="2" charset="2"/>
              <a:buChar char="l"/>
              <a:defRPr>
                <a:solidFill>
                  <a:srgbClr val="072B60"/>
                </a:solidFill>
              </a:defRPr>
            </a:lvl3pPr>
            <a:lvl4pPr>
              <a:buClr>
                <a:srgbClr val="072B60"/>
              </a:buClr>
              <a:buSzPct val="70000"/>
              <a:buFont typeface="Wingdings" pitchFamily="2" charset="2"/>
              <a:buChar char="l"/>
              <a:defRPr>
                <a:solidFill>
                  <a:srgbClr val="072B60"/>
                </a:solidFill>
              </a:defRPr>
            </a:lvl4pPr>
            <a:lvl5pPr>
              <a:buClr>
                <a:srgbClr val="072B60"/>
              </a:buClr>
              <a:buSzPct val="70000"/>
              <a:buFont typeface="Wingdings" pitchFamily="2" charset="2"/>
              <a:buChar char="l"/>
              <a:defRPr>
                <a:solidFill>
                  <a:srgbClr val="072B6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1" y="4679157"/>
            <a:ext cx="9144001" cy="464344"/>
          </a:xfrm>
          <a:solidFill>
            <a:srgbClr val="FFFF99"/>
          </a:solidFill>
        </p:spPr>
        <p:txBody>
          <a:bodyPr wrap="square" lIns="114311" tIns="57155" rIns="114311" bIns="57155" anchor="b" anchorCtr="0">
            <a:noAutofit/>
          </a:bodyPr>
          <a:lstStyle>
            <a:lvl1pPr algn="r">
              <a:buFont typeface="Arial" pitchFamily="34" charset="0"/>
              <a:buNone/>
              <a:defRPr spc="-38" baseline="0">
                <a:gradFill>
                  <a:gsLst>
                    <a:gs pos="0">
                      <a:srgbClr val="000000"/>
                    </a:gs>
                    <a:gs pos="100000">
                      <a:srgbClr val="000000"/>
                    </a:gs>
                  </a:gsLst>
                  <a:lin ang="5400000" scaled="0"/>
                </a:gradFill>
                <a:effectLst/>
                <a:latin typeface="Segoe UI" pitchFamily="34" charset="0"/>
              </a:defRPr>
            </a:lvl1pPr>
          </a:lstStyle>
          <a:p>
            <a:pPr lvl="0"/>
            <a:r>
              <a:rPr lang="en-US" smtClean="0"/>
              <a:t>Click to edit Master text styles</a:t>
            </a:r>
          </a:p>
        </p:txBody>
      </p:sp>
    </p:spTree>
    <p:extLst>
      <p:ext uri="{BB962C8B-B14F-4D97-AF65-F5344CB8AC3E}">
        <p14:creationId xmlns="" xmlns:p14="http://schemas.microsoft.com/office/powerpoint/2010/main" val="3531156157"/>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3_Blank Color 1 Layout">
    <p:bg>
      <p:bgPr>
        <a:solidFill>
          <a:schemeClr val="tx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384673" y="1326357"/>
            <a:ext cx="8423524" cy="914096"/>
          </a:xfrm>
        </p:spPr>
        <p:txBody>
          <a:bodyPr/>
          <a:lstStyle>
            <a:lvl1pPr marL="0" indent="0">
              <a:buNone/>
              <a:defRPr lang="en-US" sz="6600" i="0" kern="1200" spc="-75" baseline="0" dirty="0" smtClean="0">
                <a:solidFill>
                  <a:srgbClr val="072B60"/>
                </a:solidFill>
                <a:latin typeface="Segoe UI Light" pitchFamily="34" charset="0"/>
                <a:ea typeface="+mn-ea"/>
                <a:cs typeface="+mn-cs"/>
              </a:defRPr>
            </a:lvl1pPr>
          </a:lstStyle>
          <a:p>
            <a:pPr marL="0" lvl="0" indent="0" algn="l" defTabSz="685864" rtl="0" eaLnBrk="1" latinLnBrk="0" hangingPunct="1">
              <a:lnSpc>
                <a:spcPct val="90000"/>
              </a:lnSpc>
              <a:spcBef>
                <a:spcPct val="20000"/>
              </a:spcBef>
              <a:buSzPct val="90000"/>
              <a:buFont typeface="Arial" pitchFamily="34" charset="0"/>
              <a:buNone/>
            </a:pPr>
            <a:r>
              <a:rPr lang="en-US" dirty="0" smtClean="0"/>
              <a:t>Click to edit title style</a:t>
            </a:r>
          </a:p>
        </p:txBody>
      </p:sp>
      <p:sp>
        <p:nvSpPr>
          <p:cNvPr id="4" name="Text Placeholder 8"/>
          <p:cNvSpPr>
            <a:spLocks noGrp="1"/>
          </p:cNvSpPr>
          <p:nvPr>
            <p:ph type="body" sz="quarter" idx="11" hasCustomPrompt="1"/>
          </p:nvPr>
        </p:nvSpPr>
        <p:spPr>
          <a:xfrm>
            <a:off x="384673" y="2414374"/>
            <a:ext cx="5636696" cy="332399"/>
          </a:xfrm>
        </p:spPr>
        <p:txBody>
          <a:bodyPr/>
          <a:lstStyle>
            <a:lvl1pPr marL="0" indent="0">
              <a:buNone/>
              <a:defRPr lang="en-US" sz="2400" kern="1200" spc="-75" baseline="0" dirty="0">
                <a:solidFill>
                  <a:srgbClr val="072B60"/>
                </a:solidFill>
                <a:latin typeface="Segoe UI Light" pitchFamily="34" charset="0"/>
                <a:ea typeface="+mn-ea"/>
                <a:cs typeface="+mn-cs"/>
              </a:defRPr>
            </a:lvl1pPr>
          </a:lstStyle>
          <a:p>
            <a:pPr marL="0" lvl="0" indent="0" algn="l" defTabSz="685864" rtl="0" eaLnBrk="1" latinLnBrk="0" hangingPunct="1">
              <a:lnSpc>
                <a:spcPct val="90000"/>
              </a:lnSpc>
              <a:spcBef>
                <a:spcPct val="20000"/>
              </a:spcBef>
              <a:buSzPct val="90000"/>
              <a:buFont typeface="Arial" pitchFamily="34" charset="0"/>
              <a:buNone/>
            </a:pPr>
            <a:r>
              <a:rPr lang="en-US" dirty="0" smtClean="0"/>
              <a:t>Speaker Title</a:t>
            </a:r>
            <a:endParaRPr lang="en-US" dirty="0"/>
          </a:p>
        </p:txBody>
      </p:sp>
    </p:spTree>
    <p:extLst>
      <p:ext uri="{BB962C8B-B14F-4D97-AF65-F5344CB8AC3E}">
        <p14:creationId xmlns="" xmlns:p14="http://schemas.microsoft.com/office/powerpoint/2010/main" val="1193562210"/>
      </p:ext>
    </p:extLst>
  </p:cSld>
  <p:clrMapOvr>
    <a:masterClrMapping/>
  </p:clrMapOvr>
  <p:transition>
    <p:fade/>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Text, Indents &amp; Bulleted">
    <p:spTree>
      <p:nvGrpSpPr>
        <p:cNvPr id="1" name=""/>
        <p:cNvGrpSpPr/>
        <p:nvPr/>
      </p:nvGrpSpPr>
      <p:grpSpPr>
        <a:xfrm>
          <a:off x="0" y="0"/>
          <a:ext cx="0" cy="0"/>
          <a:chOff x="0" y="0"/>
          <a:chExt cx="0" cy="0"/>
        </a:xfrm>
      </p:grpSpPr>
      <p:sp>
        <p:nvSpPr>
          <p:cNvPr id="2" name="Title 1"/>
          <p:cNvSpPr>
            <a:spLocks noGrp="1"/>
          </p:cNvSpPr>
          <p:nvPr>
            <p:ph type="title"/>
          </p:nvPr>
        </p:nvSpPr>
        <p:spPr>
          <a:xfrm>
            <a:off x="164592" y="171451"/>
            <a:ext cx="8363938" cy="567848"/>
          </a:xfrm>
        </p:spPr>
        <p:txBody>
          <a:bodyPr/>
          <a:lstStyle>
            <a:lvl1pPr>
              <a:defRPr spc="-80" baseline="0"/>
            </a:lvl1pPr>
          </a:lstStyle>
          <a:p>
            <a:r>
              <a:rPr lang="en-US" smtClean="0"/>
              <a:t>Click to edit Master title style</a:t>
            </a:r>
            <a:endParaRPr lang="en-US" dirty="0"/>
          </a:p>
        </p:txBody>
      </p:sp>
      <p:sp>
        <p:nvSpPr>
          <p:cNvPr id="4" name="Text Placeholder 2"/>
          <p:cNvSpPr>
            <a:spLocks noGrp="1"/>
          </p:cNvSpPr>
          <p:nvPr>
            <p:ph idx="1"/>
          </p:nvPr>
        </p:nvSpPr>
        <p:spPr>
          <a:xfrm>
            <a:off x="164592" y="1085851"/>
            <a:ext cx="5531304" cy="1144929"/>
          </a:xfrm>
          <a:prstGeom prst="rect">
            <a:avLst/>
          </a:prstGeom>
        </p:spPr>
        <p:txBody>
          <a:bodyPr vert="horz" wrap="square" lIns="0" tIns="0" rIns="0" bIns="0" rtlCol="0">
            <a:spAutoFit/>
          </a:bodyPr>
          <a:lstStyle>
            <a:lvl1pPr marL="0" indent="0">
              <a:buNone/>
              <a:defRPr baseline="0">
                <a:solidFill>
                  <a:srgbClr val="FF8C00"/>
                </a:solidFill>
              </a:defRPr>
            </a:lvl1pPr>
            <a:lvl2pPr marL="288925" indent="-114300">
              <a:tabLst>
                <a:tab pos="288925" algn="l"/>
              </a:tabLst>
              <a:defRPr>
                <a:solidFill>
                  <a:srgbClr val="004185"/>
                </a:solidFill>
              </a:defRPr>
            </a:lvl2pPr>
            <a:lvl3pPr marL="517525" indent="-114300">
              <a:defRPr>
                <a:solidFill>
                  <a:schemeClr val="bg2">
                    <a:lumMod val="75000"/>
                  </a:schemeClr>
                </a:solidFill>
              </a:defRPr>
            </a:lvl3pPr>
            <a:lvl4pPr marL="631825" indent="-114300">
              <a:defRPr>
                <a:solidFill>
                  <a:schemeClr val="bg2">
                    <a:lumMod val="75000"/>
                  </a:schemeClr>
                </a:solidFill>
              </a:defRPr>
            </a:lvl4pPr>
            <a:lvl5pPr marL="746125" indent="-60325">
              <a:defRPr>
                <a:solidFill>
                  <a:schemeClr val="bg2">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pic>
        <p:nvPicPr>
          <p:cNvPr id="5" name="Picture 4"/>
          <p:cNvPicPr>
            <a:picLocks noChangeAspect="1"/>
          </p:cNvPicPr>
          <p:nvPr/>
        </p:nvPicPr>
        <p:blipFill>
          <a:blip r:embed="rId2">
            <a:duotone>
              <a:schemeClr val="accent1">
                <a:shade val="45000"/>
                <a:satMod val="135000"/>
              </a:schemeClr>
              <a:prstClr val="white"/>
            </a:duotone>
            <a:extLst>
              <a:ext uri="{28A0092B-C50C-407E-A947-70E740481C1C}">
                <a14:useLocalDpi xmlns="" xmlns:a14="http://schemas.microsoft.com/office/drawing/2010/main" val="0"/>
              </a:ext>
            </a:extLst>
          </a:blip>
          <a:stretch>
            <a:fillRect/>
          </a:stretch>
        </p:blipFill>
        <p:spPr>
          <a:xfrm>
            <a:off x="7443550" y="4822163"/>
            <a:ext cx="1637889" cy="274445"/>
          </a:xfrm>
          <a:prstGeom prst="rect">
            <a:avLst/>
          </a:prstGeom>
        </p:spPr>
      </p:pic>
    </p:spTree>
    <p:extLst>
      <p:ext uri="{BB962C8B-B14F-4D97-AF65-F5344CB8AC3E}">
        <p14:creationId xmlns="" xmlns:p14="http://schemas.microsoft.com/office/powerpoint/2010/main" val="4117153672"/>
      </p:ext>
    </p:extLst>
  </p:cSld>
  <p:clrMapOvr>
    <a:masterClrMapping/>
  </p:clrMapOvr>
  <p:transition spd="slow">
    <p:push/>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Text, Indents &amp; No Bullet">
    <p:spTree>
      <p:nvGrpSpPr>
        <p:cNvPr id="1" name=""/>
        <p:cNvGrpSpPr/>
        <p:nvPr/>
      </p:nvGrpSpPr>
      <p:grpSpPr>
        <a:xfrm>
          <a:off x="0" y="0"/>
          <a:ext cx="0" cy="0"/>
          <a:chOff x="0" y="0"/>
          <a:chExt cx="0" cy="0"/>
        </a:xfrm>
      </p:grpSpPr>
      <p:sp>
        <p:nvSpPr>
          <p:cNvPr id="2" name="Title 1"/>
          <p:cNvSpPr>
            <a:spLocks noGrp="1"/>
          </p:cNvSpPr>
          <p:nvPr>
            <p:ph type="title"/>
          </p:nvPr>
        </p:nvSpPr>
        <p:spPr>
          <a:xfrm>
            <a:off x="164592" y="171451"/>
            <a:ext cx="8363938" cy="567848"/>
          </a:xfrm>
        </p:spPr>
        <p:txBody>
          <a:bodyPr/>
          <a:lstStyle>
            <a:lvl1pPr>
              <a:defRPr spc="-80" baseline="0"/>
            </a:lvl1pPr>
          </a:lstStyle>
          <a:p>
            <a:r>
              <a:rPr lang="en-US" smtClean="0"/>
              <a:t>Click to edit Master title style</a:t>
            </a:r>
            <a:endParaRPr lang="en-US" dirty="0"/>
          </a:p>
        </p:txBody>
      </p:sp>
      <p:sp>
        <p:nvSpPr>
          <p:cNvPr id="7" name="Text Placeholder 6"/>
          <p:cNvSpPr>
            <a:spLocks noGrp="1"/>
          </p:cNvSpPr>
          <p:nvPr>
            <p:ph type="body" sz="quarter" idx="10"/>
          </p:nvPr>
        </p:nvSpPr>
        <p:spPr>
          <a:xfrm>
            <a:off x="164592" y="1088136"/>
            <a:ext cx="5852160" cy="1128001"/>
          </a:xfrm>
        </p:spPr>
        <p:txBody>
          <a:bodyPr/>
          <a:lstStyle>
            <a:lvl1pPr marL="0" indent="0">
              <a:buFontTx/>
              <a:buNone/>
              <a:defRPr baseline="0"/>
            </a:lvl1pPr>
            <a:lvl2pPr marL="259591" indent="0">
              <a:buFontTx/>
              <a:buNone/>
              <a:defRPr/>
            </a:lvl2pPr>
            <a:lvl3pPr marL="473075" indent="0">
              <a:buFontTx/>
              <a:buNone/>
              <a:defRPr/>
            </a:lvl3pPr>
            <a:lvl4pPr marL="631825" indent="0">
              <a:buFontTx/>
              <a:buNone/>
              <a:defRPr>
                <a:solidFill>
                  <a:schemeClr val="bg2">
                    <a:lumMod val="50000"/>
                  </a:schemeClr>
                </a:solidFill>
              </a:defRPr>
            </a:lvl4pPr>
            <a:lvl5pPr marL="1111250" indent="-365125">
              <a:buNone/>
              <a:defRPr sz="800">
                <a:solidFill>
                  <a:schemeClr val="bg2">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pic>
        <p:nvPicPr>
          <p:cNvPr id="4" name="Picture 3"/>
          <p:cNvPicPr>
            <a:picLocks noChangeAspect="1"/>
          </p:cNvPicPr>
          <p:nvPr/>
        </p:nvPicPr>
        <p:blipFill>
          <a:blip r:embed="rId2">
            <a:duotone>
              <a:schemeClr val="accent1">
                <a:shade val="45000"/>
                <a:satMod val="135000"/>
              </a:schemeClr>
              <a:prstClr val="white"/>
            </a:duotone>
            <a:extLst>
              <a:ext uri="{28A0092B-C50C-407E-A947-70E740481C1C}">
                <a14:useLocalDpi xmlns="" xmlns:a14="http://schemas.microsoft.com/office/drawing/2010/main" val="0"/>
              </a:ext>
            </a:extLst>
          </a:blip>
          <a:stretch>
            <a:fillRect/>
          </a:stretch>
        </p:blipFill>
        <p:spPr>
          <a:xfrm>
            <a:off x="7443550" y="4822163"/>
            <a:ext cx="1637889" cy="274445"/>
          </a:xfrm>
          <a:prstGeom prst="rect">
            <a:avLst/>
          </a:prstGeom>
        </p:spPr>
      </p:pic>
    </p:spTree>
    <p:extLst>
      <p:ext uri="{BB962C8B-B14F-4D97-AF65-F5344CB8AC3E}">
        <p14:creationId xmlns="" xmlns:p14="http://schemas.microsoft.com/office/powerpoint/2010/main" val="2229373425"/>
      </p:ext>
    </p:extLst>
  </p:cSld>
  <p:clrMapOvr>
    <a:masterClrMapping/>
  </p:clrMapOvr>
  <p:transition spd="slow">
    <p:push/>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itle, Text Metro Format">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164592" y="1088136"/>
            <a:ext cx="5852160" cy="1144929"/>
          </a:xfrm>
        </p:spPr>
        <p:txBody>
          <a:bodyPr/>
          <a:lstStyle>
            <a:lvl1pPr marL="0" indent="0">
              <a:buNone/>
              <a:defRPr>
                <a:solidFill>
                  <a:srgbClr val="FF8C00"/>
                </a:solidFill>
              </a:defRPr>
            </a:lvl1pPr>
            <a:lvl2pPr marL="0" indent="0">
              <a:buNone/>
              <a:defRPr>
                <a:solidFill>
                  <a:srgbClr val="004185"/>
                </a:solidFill>
              </a:defRPr>
            </a:lvl2pPr>
            <a:lvl3pPr marL="0" indent="0">
              <a:buNone/>
              <a:defRPr sz="1200"/>
            </a:lvl3pPr>
            <a:lvl4pPr marL="0" indent="0">
              <a:buNone/>
              <a:defRPr sz="1000">
                <a:solidFill>
                  <a:schemeClr val="bg2">
                    <a:lumMod val="50000"/>
                  </a:schemeClr>
                </a:solidFill>
              </a:defRPr>
            </a:lvl4pPr>
            <a:lvl5pPr marL="0" indent="0">
              <a:buNone/>
              <a:defRPr sz="800">
                <a:solidFill>
                  <a:schemeClr val="bg2">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164592" y="171451"/>
            <a:ext cx="8363938" cy="567848"/>
          </a:xfrm>
        </p:spPr>
        <p:txBody>
          <a:bodyPr/>
          <a:lstStyle>
            <a:lvl1pPr>
              <a:defRPr spc="-80" baseline="0"/>
            </a:lvl1pPr>
          </a:lstStyle>
          <a:p>
            <a:r>
              <a:rPr lang="en-US" smtClean="0"/>
              <a:t>Click to edit Master title style</a:t>
            </a:r>
            <a:endParaRPr lang="en-US" dirty="0"/>
          </a:p>
        </p:txBody>
      </p:sp>
      <p:pic>
        <p:nvPicPr>
          <p:cNvPr id="4" name="Picture 3"/>
          <p:cNvPicPr>
            <a:picLocks noChangeAspect="1"/>
          </p:cNvPicPr>
          <p:nvPr/>
        </p:nvPicPr>
        <p:blipFill>
          <a:blip r:embed="rId2">
            <a:duotone>
              <a:schemeClr val="accent1">
                <a:shade val="45000"/>
                <a:satMod val="135000"/>
              </a:schemeClr>
              <a:prstClr val="white"/>
            </a:duotone>
            <a:extLst>
              <a:ext uri="{28A0092B-C50C-407E-A947-70E740481C1C}">
                <a14:useLocalDpi xmlns="" xmlns:a14="http://schemas.microsoft.com/office/drawing/2010/main" val="0"/>
              </a:ext>
            </a:extLst>
          </a:blip>
          <a:stretch>
            <a:fillRect/>
          </a:stretch>
        </p:blipFill>
        <p:spPr>
          <a:xfrm>
            <a:off x="7443550" y="4822163"/>
            <a:ext cx="1637889" cy="274445"/>
          </a:xfrm>
          <a:prstGeom prst="rect">
            <a:avLst/>
          </a:prstGeom>
        </p:spPr>
      </p:pic>
    </p:spTree>
    <p:extLst>
      <p:ext uri="{BB962C8B-B14F-4D97-AF65-F5344CB8AC3E}">
        <p14:creationId xmlns="" xmlns:p14="http://schemas.microsoft.com/office/powerpoint/2010/main" val="4181271494"/>
      </p:ext>
    </p:extLst>
  </p:cSld>
  <p:clrMapOvr>
    <a:masterClrMapping/>
  </p:clrMapOvr>
  <p:transition spd="slow">
    <p:push/>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89436" y="1085850"/>
            <a:ext cx="8363938" cy="1500411"/>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2350241686"/>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4592" y="171450"/>
            <a:ext cx="8363938" cy="567848"/>
          </a:xfrm>
        </p:spPr>
        <p:txBody>
          <a:bodyPr/>
          <a:lstStyle>
            <a:lvl1pPr>
              <a:defRPr spc="-80" baseline="0"/>
            </a:lvl1pPr>
          </a:lstStyle>
          <a:p>
            <a:r>
              <a:rPr lang="en-US" smtClean="0"/>
              <a:t>Click to edit Master title style</a:t>
            </a:r>
            <a:endParaRPr lang="en-US" dirty="0"/>
          </a:p>
        </p:txBody>
      </p:sp>
      <p:pic>
        <p:nvPicPr>
          <p:cNvPr id="3" name="Picture 2"/>
          <p:cNvPicPr>
            <a:picLocks noChangeAspect="1"/>
          </p:cNvPicPr>
          <p:nvPr/>
        </p:nvPicPr>
        <p:blipFill>
          <a:blip r:embed="rId2">
            <a:duotone>
              <a:schemeClr val="accent1">
                <a:shade val="45000"/>
                <a:satMod val="135000"/>
              </a:schemeClr>
              <a:prstClr val="white"/>
            </a:duotone>
            <a:extLst>
              <a:ext uri="{28A0092B-C50C-407E-A947-70E740481C1C}">
                <a14:useLocalDpi xmlns="" xmlns:a14="http://schemas.microsoft.com/office/drawing/2010/main" val="0"/>
              </a:ext>
            </a:extLst>
          </a:blip>
          <a:stretch>
            <a:fillRect/>
          </a:stretch>
        </p:blipFill>
        <p:spPr>
          <a:xfrm>
            <a:off x="7443550" y="4822163"/>
            <a:ext cx="1637889" cy="274445"/>
          </a:xfrm>
          <a:prstGeom prst="rect">
            <a:avLst/>
          </a:prstGeom>
        </p:spPr>
      </p:pic>
    </p:spTree>
    <p:extLst>
      <p:ext uri="{BB962C8B-B14F-4D97-AF65-F5344CB8AC3E}">
        <p14:creationId xmlns="" xmlns:p14="http://schemas.microsoft.com/office/powerpoint/2010/main" val="1217384526"/>
      </p:ext>
    </p:extLst>
  </p:cSld>
  <p:clrMapOvr>
    <a:masterClrMapping/>
  </p:clrMapOvr>
  <p:transition spd="slow">
    <p:push/>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1">
                <a:shade val="45000"/>
                <a:satMod val="135000"/>
              </a:schemeClr>
              <a:prstClr val="white"/>
            </a:duotone>
            <a:extLst>
              <a:ext uri="{28A0092B-C50C-407E-A947-70E740481C1C}">
                <a14:useLocalDpi xmlns="" xmlns:a14="http://schemas.microsoft.com/office/drawing/2010/main" val="0"/>
              </a:ext>
            </a:extLst>
          </a:blip>
          <a:stretch>
            <a:fillRect/>
          </a:stretch>
        </p:blipFill>
        <p:spPr>
          <a:xfrm>
            <a:off x="7443550" y="4822163"/>
            <a:ext cx="1637889" cy="274445"/>
          </a:xfrm>
          <a:prstGeom prst="rect">
            <a:avLst/>
          </a:prstGeom>
        </p:spPr>
      </p:pic>
    </p:spTree>
    <p:extLst>
      <p:ext uri="{BB962C8B-B14F-4D97-AF65-F5344CB8AC3E}">
        <p14:creationId xmlns="" xmlns:p14="http://schemas.microsoft.com/office/powerpoint/2010/main" val="1590064348"/>
      </p:ext>
    </p:extLst>
  </p:cSld>
  <p:clrMapOvr>
    <a:masterClrMapping/>
  </p:clrMapOvr>
  <p:transition spd="slow">
    <p:push/>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2_Blank Color 1 Layout">
    <p:bg>
      <p:bgPr>
        <a:solidFill>
          <a:srgbClr val="00337F"/>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384673" y="1326357"/>
            <a:ext cx="8423524" cy="914096"/>
          </a:xfrm>
        </p:spPr>
        <p:txBody>
          <a:bodyPr/>
          <a:lstStyle>
            <a:lvl1pPr marL="0" indent="0">
              <a:buNone/>
              <a:defRPr lang="en-US" sz="6600" i="0" kern="1200" spc="-100" baseline="0" dirty="0" smtClean="0">
                <a:solidFill>
                  <a:schemeClr val="tx1"/>
                </a:solidFill>
                <a:latin typeface="Segoe UI Light" pitchFamily="34" charset="0"/>
                <a:ea typeface="+mn-ea"/>
                <a:cs typeface="+mn-cs"/>
              </a:defRPr>
            </a:lvl1pPr>
          </a:lstStyle>
          <a:p>
            <a:pPr marL="0" lvl="0" indent="0" algn="l" defTabSz="685864" rtl="0" eaLnBrk="1" latinLnBrk="0" hangingPunct="1">
              <a:lnSpc>
                <a:spcPct val="90000"/>
              </a:lnSpc>
              <a:spcBef>
                <a:spcPct val="20000"/>
              </a:spcBef>
              <a:buSzPct val="90000"/>
              <a:buFont typeface="Arial" pitchFamily="34" charset="0"/>
              <a:buNone/>
            </a:pPr>
            <a:r>
              <a:rPr lang="en-US" dirty="0" smtClean="0"/>
              <a:t>Click to edit title style</a:t>
            </a:r>
          </a:p>
        </p:txBody>
      </p:sp>
      <p:sp>
        <p:nvSpPr>
          <p:cNvPr id="4" name="Text Placeholder 8"/>
          <p:cNvSpPr>
            <a:spLocks noGrp="1"/>
          </p:cNvSpPr>
          <p:nvPr>
            <p:ph type="body" sz="quarter" idx="11" hasCustomPrompt="1"/>
          </p:nvPr>
        </p:nvSpPr>
        <p:spPr>
          <a:xfrm>
            <a:off x="384673" y="2414375"/>
            <a:ext cx="5636696" cy="332399"/>
          </a:xfrm>
        </p:spPr>
        <p:txBody>
          <a:bodyPr/>
          <a:lstStyle>
            <a:lvl1pPr marL="0" indent="0">
              <a:buNone/>
              <a:defRPr lang="en-US" sz="2400" kern="1200" spc="-75" baseline="0" dirty="0">
                <a:solidFill>
                  <a:srgbClr val="BAD80A"/>
                </a:solidFill>
                <a:latin typeface="Segoe UI Light" pitchFamily="34" charset="0"/>
                <a:ea typeface="+mn-ea"/>
                <a:cs typeface="+mn-cs"/>
              </a:defRPr>
            </a:lvl1pPr>
          </a:lstStyle>
          <a:p>
            <a:pPr marL="0" lvl="0" indent="0" algn="l" defTabSz="685864" rtl="0" eaLnBrk="1" latinLnBrk="0" hangingPunct="1">
              <a:lnSpc>
                <a:spcPct val="90000"/>
              </a:lnSpc>
              <a:spcBef>
                <a:spcPct val="20000"/>
              </a:spcBef>
              <a:buSzPct val="90000"/>
              <a:buFont typeface="Arial" pitchFamily="34" charset="0"/>
              <a:buNone/>
            </a:pPr>
            <a:r>
              <a:rPr lang="en-US" dirty="0" smtClean="0"/>
              <a:t>Speaker Title</a:t>
            </a:r>
            <a:endParaRPr lang="en-US" dirty="0"/>
          </a:p>
        </p:txBody>
      </p:sp>
    </p:spTree>
    <p:extLst>
      <p:ext uri="{BB962C8B-B14F-4D97-AF65-F5344CB8AC3E}">
        <p14:creationId xmlns="" xmlns:p14="http://schemas.microsoft.com/office/powerpoint/2010/main" val="1810415580"/>
      </p:ext>
    </p:extLst>
  </p:cSld>
  <p:clrMapOvr>
    <a:masterClrMapping/>
  </p:clrMapOvr>
  <mc:AlternateContent xmlns:mc="http://schemas.openxmlformats.org/markup-compatibility/2006">
    <mc:Choice xmlns="" xmlns:p14="http://schemas.microsoft.com/office/powerpoint/2010/main" Requires="p14">
      <p:transition spd="slow" p14:dur="1500">
        <p14:reveal/>
      </p:transition>
    </mc:Choice>
    <mc:Fallback>
      <p:transition spd="slow">
        <p:fade/>
      </p:transition>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Segoe"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381000" y="1059656"/>
            <a:ext cx="8382000" cy="1111073"/>
          </a:xfrm>
        </p:spPr>
        <p:txBody>
          <a:bodyPr/>
          <a:lstStyle>
            <a:lvl1pPr>
              <a:lnSpc>
                <a:spcPct val="90000"/>
              </a:lnSpc>
              <a:defRPr>
                <a:latin typeface="Segoe" pitchFamily="34" charset="0"/>
              </a:defRPr>
            </a:lvl1pPr>
            <a:lvl2pPr>
              <a:lnSpc>
                <a:spcPct val="90000"/>
              </a:lnSpc>
              <a:defRPr>
                <a:latin typeface="Segoe" pitchFamily="34" charset="0"/>
              </a:defRPr>
            </a:lvl2pPr>
            <a:lvl3pPr>
              <a:lnSpc>
                <a:spcPct val="90000"/>
              </a:lnSpc>
              <a:defRPr>
                <a:latin typeface="Segoe" pitchFamily="34" charset="0"/>
              </a:defRPr>
            </a:lvl3pPr>
            <a:lvl4pPr>
              <a:lnSpc>
                <a:spcPct val="90000"/>
              </a:lnSpc>
              <a:defRPr>
                <a:latin typeface="Segoe" pitchFamily="34" charset="0"/>
              </a:defRPr>
            </a:lvl4pPr>
            <a:lvl5pPr>
              <a:lnSpc>
                <a:spcPct val="90000"/>
              </a:lnSpc>
              <a:defRPr>
                <a:latin typeface="Segoe"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7268752" y="4783475"/>
            <a:ext cx="1494248" cy="180711"/>
          </a:xfrm>
          <a:prstGeom prst="rect">
            <a:avLst/>
          </a:prstGeom>
        </p:spPr>
      </p:pic>
    </p:spTree>
    <p:extLst>
      <p:ext uri="{BB962C8B-B14F-4D97-AF65-F5344CB8AC3E}">
        <p14:creationId xmlns="" xmlns:p14="http://schemas.microsoft.com/office/powerpoint/2010/main" val="3051712382"/>
      </p:ext>
    </p:extLst>
  </p:cSld>
  <p:clrMapOvr>
    <a:masterClrMapping/>
  </p:clrMapOvr>
  <p:transition>
    <p:fade/>
  </p:transition>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212981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212981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Footer Placeholder 4"/>
          <p:cNvSpPr>
            <a:spLocks noGrp="1"/>
          </p:cNvSpPr>
          <p:nvPr>
            <p:ph type="ftr" sz="quarter" idx="11"/>
          </p:nvPr>
        </p:nvSpPr>
        <p:spPr>
          <a:xfrm>
            <a:off x="2226833" y="4791468"/>
            <a:ext cx="6325496" cy="273844"/>
          </a:xfrm>
          <a:prstGeom prst="rect">
            <a:avLst/>
          </a:prstGeom>
        </p:spPr>
        <p:txBody>
          <a:bodyPr/>
          <a:lstStyle>
            <a:lvl1pPr algn="l">
              <a:defRPr>
                <a:solidFill>
                  <a:schemeClr val="accent1"/>
                </a:solidFill>
                <a:latin typeface="Times New Roman" pitchFamily="18" charset="0"/>
              </a:defRPr>
            </a:lvl1pPr>
          </a:lstStyle>
          <a:p>
            <a:endParaRPr lang="en-US"/>
          </a:p>
        </p:txBody>
      </p:sp>
    </p:spTree>
    <p:extLst>
      <p:ext uri="{BB962C8B-B14F-4D97-AF65-F5344CB8AC3E}">
        <p14:creationId xmlns="" xmlns:p14="http://schemas.microsoft.com/office/powerpoint/2010/main" val="22846085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3_Blank Color 1 Layout">
    <p:bg>
      <p:bgPr>
        <a:solidFill>
          <a:srgbClr val="EB7C00"/>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384673" y="1326357"/>
            <a:ext cx="8423524" cy="914096"/>
          </a:xfrm>
        </p:spPr>
        <p:txBody>
          <a:bodyPr/>
          <a:lstStyle>
            <a:lvl1pPr marL="0" indent="0">
              <a:buNone/>
              <a:defRPr lang="en-US" sz="6600" i="0" kern="1200" spc="-75" baseline="0" dirty="0" smtClean="0">
                <a:gradFill>
                  <a:gsLst>
                    <a:gs pos="0">
                      <a:schemeClr val="tx1"/>
                    </a:gs>
                    <a:gs pos="100000">
                      <a:schemeClr val="tx1"/>
                    </a:gs>
                  </a:gsLst>
                  <a:lin ang="5400000" scaled="0"/>
                </a:gradFill>
                <a:latin typeface="Segoe UI Light" pitchFamily="34" charset="0"/>
                <a:ea typeface="+mn-ea"/>
                <a:cs typeface="+mn-cs"/>
              </a:defRPr>
            </a:lvl1pPr>
          </a:lstStyle>
          <a:p>
            <a:pPr marL="0" lvl="0" indent="0" algn="l" defTabSz="685864" rtl="0" eaLnBrk="1" latinLnBrk="0" hangingPunct="1">
              <a:lnSpc>
                <a:spcPct val="90000"/>
              </a:lnSpc>
              <a:spcBef>
                <a:spcPct val="20000"/>
              </a:spcBef>
              <a:buSzPct val="90000"/>
              <a:buFont typeface="Arial" pitchFamily="34" charset="0"/>
              <a:buNone/>
            </a:pPr>
            <a:r>
              <a:rPr lang="en-US" dirty="0" smtClean="0"/>
              <a:t>Click to edit title style</a:t>
            </a:r>
          </a:p>
        </p:txBody>
      </p:sp>
      <p:sp>
        <p:nvSpPr>
          <p:cNvPr id="4" name="Text Placeholder 8"/>
          <p:cNvSpPr>
            <a:spLocks noGrp="1"/>
          </p:cNvSpPr>
          <p:nvPr>
            <p:ph type="body" sz="quarter" idx="11" hasCustomPrompt="1"/>
          </p:nvPr>
        </p:nvSpPr>
        <p:spPr>
          <a:xfrm>
            <a:off x="384673" y="2414374"/>
            <a:ext cx="5636696" cy="332399"/>
          </a:xfrm>
        </p:spPr>
        <p:txBody>
          <a:bodyPr/>
          <a:lstStyle>
            <a:lvl1pPr marL="0" indent="0">
              <a:buNone/>
              <a:defRPr lang="en-US" sz="2400" kern="1200" spc="-75" baseline="0" dirty="0">
                <a:gradFill>
                  <a:gsLst>
                    <a:gs pos="0">
                      <a:schemeClr val="tx1"/>
                    </a:gs>
                    <a:gs pos="100000">
                      <a:schemeClr val="tx1"/>
                    </a:gs>
                  </a:gsLst>
                  <a:lin ang="5400000" scaled="0"/>
                </a:gradFill>
                <a:latin typeface="Segoe UI Light" pitchFamily="34" charset="0"/>
                <a:ea typeface="+mn-ea"/>
                <a:cs typeface="+mn-cs"/>
              </a:defRPr>
            </a:lvl1pPr>
          </a:lstStyle>
          <a:p>
            <a:pPr marL="0" lvl="0" indent="0" algn="l" defTabSz="685864" rtl="0" eaLnBrk="1" latinLnBrk="0" hangingPunct="1">
              <a:lnSpc>
                <a:spcPct val="90000"/>
              </a:lnSpc>
              <a:spcBef>
                <a:spcPct val="20000"/>
              </a:spcBef>
              <a:buSzPct val="90000"/>
              <a:buFont typeface="Arial" pitchFamily="34" charset="0"/>
              <a:buNone/>
            </a:pPr>
            <a:r>
              <a:rPr lang="en-US" dirty="0" smtClean="0"/>
              <a:t>Speaker Title</a:t>
            </a:r>
            <a:endParaRPr lang="en-US" dirty="0"/>
          </a:p>
        </p:txBody>
      </p:sp>
    </p:spTree>
    <p:extLst>
      <p:ext uri="{BB962C8B-B14F-4D97-AF65-F5344CB8AC3E}">
        <p14:creationId xmlns="" xmlns:p14="http://schemas.microsoft.com/office/powerpoint/2010/main" val="91624867"/>
      </p:ext>
    </p:extLst>
  </p:cSld>
  <p:clrMapOvr>
    <a:masterClrMapping/>
  </p:clrMapOvr>
  <p:transition>
    <p:fade/>
  </p:transition>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Text, Indents &amp; Bulleted">
    <p:spTree>
      <p:nvGrpSpPr>
        <p:cNvPr id="1" name=""/>
        <p:cNvGrpSpPr/>
        <p:nvPr/>
      </p:nvGrpSpPr>
      <p:grpSpPr>
        <a:xfrm>
          <a:off x="0" y="0"/>
          <a:ext cx="0" cy="0"/>
          <a:chOff x="0" y="0"/>
          <a:chExt cx="0" cy="0"/>
        </a:xfrm>
      </p:grpSpPr>
      <p:sp>
        <p:nvSpPr>
          <p:cNvPr id="2" name="Title 1"/>
          <p:cNvSpPr>
            <a:spLocks noGrp="1"/>
          </p:cNvSpPr>
          <p:nvPr>
            <p:ph type="title"/>
          </p:nvPr>
        </p:nvSpPr>
        <p:spPr>
          <a:xfrm>
            <a:off x="164592" y="171451"/>
            <a:ext cx="8363938" cy="567848"/>
          </a:xfrm>
        </p:spPr>
        <p:txBody>
          <a:bodyPr/>
          <a:lstStyle>
            <a:lvl1pPr>
              <a:defRPr spc="-80" baseline="0"/>
            </a:lvl1pPr>
          </a:lstStyle>
          <a:p>
            <a:r>
              <a:rPr lang="en-US" smtClean="0"/>
              <a:t>Click to edit Master title style</a:t>
            </a:r>
            <a:endParaRPr lang="en-US" dirty="0"/>
          </a:p>
        </p:txBody>
      </p:sp>
      <p:sp>
        <p:nvSpPr>
          <p:cNvPr id="4" name="Text Placeholder 2"/>
          <p:cNvSpPr>
            <a:spLocks noGrp="1"/>
          </p:cNvSpPr>
          <p:nvPr>
            <p:ph idx="1"/>
          </p:nvPr>
        </p:nvSpPr>
        <p:spPr>
          <a:xfrm>
            <a:off x="164592" y="1085851"/>
            <a:ext cx="5531304" cy="1144929"/>
          </a:xfrm>
          <a:prstGeom prst="rect">
            <a:avLst/>
          </a:prstGeom>
        </p:spPr>
        <p:txBody>
          <a:bodyPr vert="horz" wrap="square" lIns="0" tIns="0" rIns="0" bIns="0" rtlCol="0">
            <a:spAutoFit/>
          </a:bodyPr>
          <a:lstStyle>
            <a:lvl1pPr marL="0" indent="0">
              <a:buNone/>
              <a:defRPr baseline="0">
                <a:solidFill>
                  <a:srgbClr val="FF8C00"/>
                </a:solidFill>
              </a:defRPr>
            </a:lvl1pPr>
            <a:lvl2pPr marL="288925" indent="-114300">
              <a:tabLst>
                <a:tab pos="288925" algn="l"/>
              </a:tabLst>
              <a:defRPr>
                <a:solidFill>
                  <a:srgbClr val="004185"/>
                </a:solidFill>
              </a:defRPr>
            </a:lvl2pPr>
            <a:lvl3pPr marL="517525" indent="-114300">
              <a:defRPr>
                <a:solidFill>
                  <a:schemeClr val="bg2">
                    <a:lumMod val="75000"/>
                  </a:schemeClr>
                </a:solidFill>
              </a:defRPr>
            </a:lvl3pPr>
            <a:lvl4pPr marL="631825" indent="-114300">
              <a:defRPr>
                <a:solidFill>
                  <a:schemeClr val="bg2">
                    <a:lumMod val="75000"/>
                  </a:schemeClr>
                </a:solidFill>
              </a:defRPr>
            </a:lvl4pPr>
            <a:lvl5pPr marL="746125" indent="-60325">
              <a:defRPr>
                <a:solidFill>
                  <a:schemeClr val="bg2">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 xmlns:p14="http://schemas.microsoft.com/office/powerpoint/2010/main" val="2708996591"/>
      </p:ext>
    </p:extLst>
  </p:cSld>
  <p:clrMapOvr>
    <a:masterClrMapping/>
  </p:clrMapOvr>
  <p:transition>
    <p:fade/>
  </p:transition>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Text, Indents &amp; No Bullet">
    <p:spTree>
      <p:nvGrpSpPr>
        <p:cNvPr id="1" name=""/>
        <p:cNvGrpSpPr/>
        <p:nvPr/>
      </p:nvGrpSpPr>
      <p:grpSpPr>
        <a:xfrm>
          <a:off x="0" y="0"/>
          <a:ext cx="0" cy="0"/>
          <a:chOff x="0" y="0"/>
          <a:chExt cx="0" cy="0"/>
        </a:xfrm>
      </p:grpSpPr>
      <p:sp>
        <p:nvSpPr>
          <p:cNvPr id="2" name="Title 1"/>
          <p:cNvSpPr>
            <a:spLocks noGrp="1"/>
          </p:cNvSpPr>
          <p:nvPr>
            <p:ph type="title"/>
          </p:nvPr>
        </p:nvSpPr>
        <p:spPr>
          <a:xfrm>
            <a:off x="164592" y="171451"/>
            <a:ext cx="8363938" cy="567848"/>
          </a:xfrm>
        </p:spPr>
        <p:txBody>
          <a:bodyPr/>
          <a:lstStyle>
            <a:lvl1pPr>
              <a:defRPr spc="-80" baseline="0"/>
            </a:lvl1pPr>
          </a:lstStyle>
          <a:p>
            <a:r>
              <a:rPr lang="en-US" smtClean="0"/>
              <a:t>Click to edit Master title style</a:t>
            </a:r>
            <a:endParaRPr lang="en-US" dirty="0"/>
          </a:p>
        </p:txBody>
      </p:sp>
      <p:sp>
        <p:nvSpPr>
          <p:cNvPr id="7" name="Text Placeholder 6"/>
          <p:cNvSpPr>
            <a:spLocks noGrp="1"/>
          </p:cNvSpPr>
          <p:nvPr>
            <p:ph type="body" sz="quarter" idx="10"/>
          </p:nvPr>
        </p:nvSpPr>
        <p:spPr>
          <a:xfrm>
            <a:off x="164592" y="1088136"/>
            <a:ext cx="5852160" cy="1128001"/>
          </a:xfrm>
        </p:spPr>
        <p:txBody>
          <a:bodyPr/>
          <a:lstStyle>
            <a:lvl1pPr marL="0" indent="0">
              <a:buFontTx/>
              <a:buNone/>
              <a:defRPr baseline="0"/>
            </a:lvl1pPr>
            <a:lvl2pPr marL="259591" indent="0">
              <a:buFontTx/>
              <a:buNone/>
              <a:defRPr/>
            </a:lvl2pPr>
            <a:lvl3pPr marL="473075" indent="0">
              <a:buFontTx/>
              <a:buNone/>
              <a:defRPr/>
            </a:lvl3pPr>
            <a:lvl4pPr marL="631825" indent="0">
              <a:buFontTx/>
              <a:buNone/>
              <a:defRPr>
                <a:solidFill>
                  <a:schemeClr val="bg2">
                    <a:lumMod val="50000"/>
                  </a:schemeClr>
                </a:solidFill>
              </a:defRPr>
            </a:lvl4pPr>
            <a:lvl5pPr marL="1111250" indent="-365125">
              <a:buNone/>
              <a:defRPr sz="800">
                <a:solidFill>
                  <a:schemeClr val="bg2">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 xmlns:p14="http://schemas.microsoft.com/office/powerpoint/2010/main" val="2307657177"/>
      </p:ext>
    </p:extLst>
  </p:cSld>
  <p:clrMapOvr>
    <a:masterClrMapping/>
  </p:clrMapOvr>
  <p:transition>
    <p:fade/>
  </p:transition>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Text Metro Format">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164592" y="1088136"/>
            <a:ext cx="5852160" cy="1144929"/>
          </a:xfrm>
        </p:spPr>
        <p:txBody>
          <a:bodyPr/>
          <a:lstStyle>
            <a:lvl1pPr marL="0" indent="0">
              <a:buNone/>
              <a:defRPr>
                <a:solidFill>
                  <a:srgbClr val="FF8C00"/>
                </a:solidFill>
              </a:defRPr>
            </a:lvl1pPr>
            <a:lvl2pPr marL="0" indent="0">
              <a:buNone/>
              <a:defRPr>
                <a:solidFill>
                  <a:srgbClr val="004185"/>
                </a:solidFill>
              </a:defRPr>
            </a:lvl2pPr>
            <a:lvl3pPr marL="0" indent="0">
              <a:buNone/>
              <a:defRPr sz="1200"/>
            </a:lvl3pPr>
            <a:lvl4pPr marL="0" indent="0">
              <a:buNone/>
              <a:defRPr sz="1000">
                <a:solidFill>
                  <a:schemeClr val="bg2">
                    <a:lumMod val="50000"/>
                  </a:schemeClr>
                </a:solidFill>
              </a:defRPr>
            </a:lvl4pPr>
            <a:lvl5pPr marL="0" indent="0">
              <a:buNone/>
              <a:defRPr sz="800">
                <a:solidFill>
                  <a:schemeClr val="bg2">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164592" y="171451"/>
            <a:ext cx="8363938" cy="567848"/>
          </a:xfrm>
        </p:spPr>
        <p:txBody>
          <a:bodyPr/>
          <a:lstStyle>
            <a:lvl1pPr>
              <a:defRPr spc="-80" baseline="0"/>
            </a:lvl1pPr>
          </a:lstStyle>
          <a:p>
            <a:r>
              <a:rPr lang="en-US" smtClean="0"/>
              <a:t>Click to edit Master title style</a:t>
            </a:r>
            <a:endParaRPr lang="en-US" dirty="0"/>
          </a:p>
        </p:txBody>
      </p:sp>
    </p:spTree>
    <p:extLst>
      <p:ext uri="{BB962C8B-B14F-4D97-AF65-F5344CB8AC3E}">
        <p14:creationId xmlns="" xmlns:p14="http://schemas.microsoft.com/office/powerpoint/2010/main" val="3141303754"/>
      </p:ext>
    </p:extLst>
  </p:cSld>
  <p:clrMapOvr>
    <a:masterClrMapping/>
  </p:clrMapOvr>
  <p:transition>
    <p:fade/>
  </p:transition>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4592" y="171450"/>
            <a:ext cx="8363938" cy="567848"/>
          </a:xfrm>
        </p:spPr>
        <p:txBody>
          <a:bodyPr/>
          <a:lstStyle>
            <a:lvl1pPr>
              <a:defRPr spc="-80" baseline="0"/>
            </a:lvl1pPr>
          </a:lstStyle>
          <a:p>
            <a:r>
              <a:rPr lang="en-US" smtClean="0"/>
              <a:t>Click to edit Master title style</a:t>
            </a:r>
            <a:endParaRPr lang="en-US" dirty="0"/>
          </a:p>
        </p:txBody>
      </p:sp>
    </p:spTree>
    <p:extLst>
      <p:ext uri="{BB962C8B-B14F-4D97-AF65-F5344CB8AC3E}">
        <p14:creationId xmlns="" xmlns:p14="http://schemas.microsoft.com/office/powerpoint/2010/main" val="1565139203"/>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 xmlns:p14="http://schemas.microsoft.com/office/powerpoint/2010/main" val="1217384526"/>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534515594"/>
      </p:ext>
    </p:extLst>
  </p:cSld>
  <p:clrMapOvr>
    <a:masterClrMapping/>
  </p:clrMapOvr>
  <p:transition>
    <p:fade/>
  </p:transition>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_Blank Color 1 Layout">
    <p:bg>
      <p:bgPr>
        <a:solidFill>
          <a:srgbClr val="00337F"/>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384673" y="1326357"/>
            <a:ext cx="8423524" cy="914096"/>
          </a:xfrm>
        </p:spPr>
        <p:txBody>
          <a:bodyPr/>
          <a:lstStyle>
            <a:lvl1pPr marL="0" indent="0">
              <a:buNone/>
              <a:defRPr lang="en-US" sz="6600" i="0" kern="1200" spc="-100" baseline="0" dirty="0" smtClean="0">
                <a:solidFill>
                  <a:schemeClr val="tx1"/>
                </a:solidFill>
                <a:latin typeface="Segoe UI Light" pitchFamily="34" charset="0"/>
                <a:ea typeface="+mn-ea"/>
                <a:cs typeface="+mn-cs"/>
              </a:defRPr>
            </a:lvl1pPr>
          </a:lstStyle>
          <a:p>
            <a:pPr marL="0" lvl="0" indent="0" algn="l" defTabSz="685864" rtl="0" eaLnBrk="1" latinLnBrk="0" hangingPunct="1">
              <a:lnSpc>
                <a:spcPct val="90000"/>
              </a:lnSpc>
              <a:spcBef>
                <a:spcPct val="20000"/>
              </a:spcBef>
              <a:buSzPct val="90000"/>
              <a:buFont typeface="Arial" pitchFamily="34" charset="0"/>
              <a:buNone/>
            </a:pPr>
            <a:r>
              <a:rPr lang="en-US" dirty="0" smtClean="0"/>
              <a:t>Click to edit title style</a:t>
            </a:r>
          </a:p>
        </p:txBody>
      </p:sp>
      <p:sp>
        <p:nvSpPr>
          <p:cNvPr id="4" name="Text Placeholder 8"/>
          <p:cNvSpPr>
            <a:spLocks noGrp="1"/>
          </p:cNvSpPr>
          <p:nvPr>
            <p:ph type="body" sz="quarter" idx="11" hasCustomPrompt="1"/>
          </p:nvPr>
        </p:nvSpPr>
        <p:spPr>
          <a:xfrm>
            <a:off x="384673" y="2414375"/>
            <a:ext cx="5636696" cy="332399"/>
          </a:xfrm>
        </p:spPr>
        <p:txBody>
          <a:bodyPr/>
          <a:lstStyle>
            <a:lvl1pPr marL="0" indent="0">
              <a:buNone/>
              <a:defRPr lang="en-US" sz="2400" kern="1200" spc="-75" baseline="0" dirty="0">
                <a:solidFill>
                  <a:srgbClr val="BAD80A"/>
                </a:solidFill>
                <a:latin typeface="Segoe UI Light" pitchFamily="34" charset="0"/>
                <a:ea typeface="+mn-ea"/>
                <a:cs typeface="+mn-cs"/>
              </a:defRPr>
            </a:lvl1pPr>
          </a:lstStyle>
          <a:p>
            <a:pPr marL="0" lvl="0" indent="0" algn="l" defTabSz="685864" rtl="0" eaLnBrk="1" latinLnBrk="0" hangingPunct="1">
              <a:lnSpc>
                <a:spcPct val="90000"/>
              </a:lnSpc>
              <a:spcBef>
                <a:spcPct val="20000"/>
              </a:spcBef>
              <a:buSzPct val="90000"/>
              <a:buFont typeface="Arial" pitchFamily="34" charset="0"/>
              <a:buNone/>
            </a:pPr>
            <a:r>
              <a:rPr lang="en-US" dirty="0" smtClean="0"/>
              <a:t>Speaker Title</a:t>
            </a:r>
            <a:endParaRPr lang="en-US" dirty="0"/>
          </a:p>
        </p:txBody>
      </p:sp>
    </p:spTree>
    <p:extLst>
      <p:ext uri="{BB962C8B-B14F-4D97-AF65-F5344CB8AC3E}">
        <p14:creationId xmlns="" xmlns:p14="http://schemas.microsoft.com/office/powerpoint/2010/main" val="1994433103"/>
      </p:ext>
    </p:extLst>
  </p:cSld>
  <p:clrMapOvr>
    <a:masterClrMapping/>
  </p:clrMapOvr>
  <p:transition>
    <p:fade/>
  </p:transition>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3-Up: 1 Top, 2 Bottom">
    <p:spTree>
      <p:nvGrpSpPr>
        <p:cNvPr id="1" name=""/>
        <p:cNvGrpSpPr/>
        <p:nvPr/>
      </p:nvGrpSpPr>
      <p:grpSpPr>
        <a:xfrm>
          <a:off x="0" y="0"/>
          <a:ext cx="0" cy="0"/>
          <a:chOff x="0" y="0"/>
          <a:chExt cx="0" cy="0"/>
        </a:xfrm>
      </p:grpSpPr>
      <p:sp>
        <p:nvSpPr>
          <p:cNvPr id="13" name="Rectangle 8"/>
          <p:cNvSpPr>
            <a:spLocks noGrp="1"/>
          </p:cNvSpPr>
          <p:nvPr>
            <p:ph type="body" sz="quarter" idx="13" hasCustomPrompt="1"/>
          </p:nvPr>
        </p:nvSpPr>
        <p:spPr>
          <a:xfrm>
            <a:off x="304805" y="514354"/>
            <a:ext cx="8531352" cy="171450"/>
          </a:xfrm>
        </p:spPr>
        <p:style>
          <a:lnRef idx="1">
            <a:schemeClr val="accent4"/>
          </a:lnRef>
          <a:fillRef idx="3">
            <a:schemeClr val="accent4"/>
          </a:fillRef>
          <a:effectRef idx="2">
            <a:schemeClr val="accent4"/>
          </a:effectRef>
          <a:fontRef idx="none"/>
        </p:style>
        <p:txBody>
          <a:bodyPr anchor="ctr">
            <a:noAutofit/>
          </a:bodyPr>
          <a:lstStyle>
            <a:lvl1pPr>
              <a:defRPr sz="1200" b="1">
                <a:solidFill>
                  <a:schemeClr val="bg1"/>
                </a:solidFill>
              </a:defRPr>
            </a:lvl1pPr>
            <a:extLst/>
          </a:lstStyle>
          <a:p>
            <a:pPr lvl="0"/>
            <a:r>
              <a:rPr lang="en-US" dirty="0" smtClean="0"/>
              <a:t>Click to add heading</a:t>
            </a:r>
            <a:endParaRPr lang="en-US" dirty="0"/>
          </a:p>
        </p:txBody>
      </p:sp>
      <p:sp>
        <p:nvSpPr>
          <p:cNvPr id="15" name="Rectangle 11"/>
          <p:cNvSpPr>
            <a:spLocks noGrp="1"/>
          </p:cNvSpPr>
          <p:nvPr>
            <p:ph sz="quarter" idx="15"/>
          </p:nvPr>
        </p:nvSpPr>
        <p:spPr>
          <a:xfrm>
            <a:off x="304805" y="685802"/>
            <a:ext cx="8531352" cy="1111073"/>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Rectangle 8"/>
          <p:cNvSpPr>
            <a:spLocks noGrp="1"/>
          </p:cNvSpPr>
          <p:nvPr>
            <p:ph type="body" sz="quarter" idx="16" hasCustomPrompt="1"/>
          </p:nvPr>
        </p:nvSpPr>
        <p:spPr>
          <a:xfrm>
            <a:off x="304800" y="2571754"/>
            <a:ext cx="4206240" cy="171450"/>
          </a:xfrm>
        </p:spPr>
        <p:style>
          <a:lnRef idx="1">
            <a:schemeClr val="accent4"/>
          </a:lnRef>
          <a:fillRef idx="3">
            <a:schemeClr val="accent4"/>
          </a:fillRef>
          <a:effectRef idx="2">
            <a:schemeClr val="accent4"/>
          </a:effectRef>
          <a:fontRef idx="none"/>
        </p:style>
        <p:txBody>
          <a:bodyPr anchor="ctr">
            <a:noAutofit/>
          </a:bodyPr>
          <a:lstStyle>
            <a:lvl1pPr>
              <a:defRPr sz="1200" b="1">
                <a:solidFill>
                  <a:schemeClr val="bg1"/>
                </a:solidFill>
              </a:defRPr>
            </a:lvl1pPr>
            <a:extLst/>
          </a:lstStyle>
          <a:p>
            <a:pPr lvl="0"/>
            <a:r>
              <a:rPr lang="en-US" dirty="0" smtClean="0"/>
              <a:t>Click to add heading</a:t>
            </a:r>
            <a:endParaRPr lang="en-US"/>
          </a:p>
        </p:txBody>
      </p:sp>
      <p:sp>
        <p:nvSpPr>
          <p:cNvPr id="18" name="Rectangle 11"/>
          <p:cNvSpPr>
            <a:spLocks noGrp="1"/>
          </p:cNvSpPr>
          <p:nvPr>
            <p:ph sz="quarter" idx="17"/>
          </p:nvPr>
        </p:nvSpPr>
        <p:spPr>
          <a:xfrm>
            <a:off x="301752" y="2743203"/>
            <a:ext cx="4194048" cy="1111073"/>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1" name="Rectangle 8"/>
          <p:cNvSpPr>
            <a:spLocks noGrp="1"/>
          </p:cNvSpPr>
          <p:nvPr>
            <p:ph type="body" sz="quarter" idx="20" hasCustomPrompt="1"/>
          </p:nvPr>
        </p:nvSpPr>
        <p:spPr>
          <a:xfrm>
            <a:off x="4629912" y="2571754"/>
            <a:ext cx="4206240" cy="171450"/>
          </a:xfrm>
        </p:spPr>
        <p:style>
          <a:lnRef idx="1">
            <a:schemeClr val="accent4"/>
          </a:lnRef>
          <a:fillRef idx="3">
            <a:schemeClr val="accent4"/>
          </a:fillRef>
          <a:effectRef idx="2">
            <a:schemeClr val="accent4"/>
          </a:effectRef>
          <a:fontRef idx="none"/>
        </p:style>
        <p:txBody>
          <a:bodyPr anchor="ctr">
            <a:noAutofit/>
          </a:bodyPr>
          <a:lstStyle>
            <a:lvl1pPr>
              <a:defRPr sz="1200" b="1">
                <a:solidFill>
                  <a:schemeClr val="bg1"/>
                </a:solidFill>
              </a:defRPr>
            </a:lvl1pPr>
            <a:extLst/>
          </a:lstStyle>
          <a:p>
            <a:pPr lvl="0"/>
            <a:r>
              <a:rPr lang="en-US" dirty="0" smtClean="0"/>
              <a:t>Click to add heading</a:t>
            </a:r>
            <a:endParaRPr lang="en-US"/>
          </a:p>
        </p:txBody>
      </p:sp>
      <p:sp>
        <p:nvSpPr>
          <p:cNvPr id="23" name="Rectangle 11"/>
          <p:cNvSpPr>
            <a:spLocks noGrp="1"/>
          </p:cNvSpPr>
          <p:nvPr>
            <p:ph sz="quarter" idx="21"/>
          </p:nvPr>
        </p:nvSpPr>
        <p:spPr>
          <a:xfrm>
            <a:off x="4648200" y="2743203"/>
            <a:ext cx="4187952" cy="1111073"/>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Rectangle 8"/>
          <p:cNvSpPr>
            <a:spLocks noGrp="1"/>
          </p:cNvSpPr>
          <p:nvPr>
            <p:ph type="body" sz="quarter" idx="25" hasCustomPrompt="1"/>
          </p:nvPr>
        </p:nvSpPr>
        <p:spPr>
          <a:xfrm>
            <a:off x="304805" y="114300"/>
            <a:ext cx="8531352" cy="285750"/>
          </a:xfrm>
        </p:spPr>
        <p:style>
          <a:lnRef idx="1">
            <a:schemeClr val="accent5"/>
          </a:lnRef>
          <a:fillRef idx="3">
            <a:schemeClr val="accent5"/>
          </a:fillRef>
          <a:effectRef idx="2">
            <a:schemeClr val="accent5"/>
          </a:effectRef>
          <a:fontRef idx="none"/>
        </p:style>
        <p:txBody>
          <a:bodyPr>
            <a:noAutofit/>
          </a:bodyPr>
          <a:lstStyle>
            <a:lvl1pPr>
              <a:defRPr sz="2000" b="1">
                <a:solidFill>
                  <a:schemeClr val="bg1"/>
                </a:solidFill>
              </a:defRPr>
            </a:lvl1pPr>
            <a:extLst/>
          </a:lstStyle>
          <a:p>
            <a:pPr lvl="0"/>
            <a:r>
              <a:rPr lang="en-US" dirty="0" smtClean="0"/>
              <a:t>Click to add title</a:t>
            </a:r>
            <a:endParaRPr lang="en-US" dirty="0"/>
          </a:p>
        </p:txBody>
      </p:sp>
      <p:sp>
        <p:nvSpPr>
          <p:cNvPr id="11" name="Rectangle 6"/>
          <p:cNvSpPr>
            <a:spLocks noGrp="1"/>
          </p:cNvSpPr>
          <p:nvPr>
            <p:ph type="sldNum" sz="quarter" idx="4"/>
          </p:nvPr>
        </p:nvSpPr>
        <p:spPr>
          <a:xfrm>
            <a:off x="8458200" y="4949385"/>
            <a:ext cx="685800" cy="196553"/>
          </a:xfrm>
          <a:prstGeom prst="rect">
            <a:avLst/>
          </a:prstGeom>
        </p:spPr>
        <p:txBody>
          <a:bodyPr vert="horz" lIns="91108" tIns="45561" rIns="91108" bIns="45561" anchor="ctr"/>
          <a:lstStyle>
            <a:lvl1pPr algn="r">
              <a:defRPr sz="800">
                <a:solidFill>
                  <a:schemeClr val="bg1">
                    <a:lumMod val="75000"/>
                  </a:schemeClr>
                </a:solidFill>
              </a:defRPr>
            </a:lvl1pPr>
            <a:extLst/>
          </a:lstStyle>
          <a:p>
            <a:fld id="{256D3EEF-DE4E-429D-8EC4-DDC531AFF587}" type="slidenum">
              <a:rPr lang="en-US" smtClean="0">
                <a:solidFill>
                  <a:srgbClr val="00337F">
                    <a:lumMod val="75000"/>
                  </a:srgbClr>
                </a:solidFill>
              </a:rPr>
              <a:pPr/>
              <a:t>‹#›</a:t>
            </a:fld>
            <a:endParaRPr lang="en-US" dirty="0">
              <a:solidFill>
                <a:srgbClr val="00337F">
                  <a:lumMod val="75000"/>
                </a:srgbClr>
              </a:solidFill>
            </a:endParaRPr>
          </a:p>
        </p:txBody>
      </p:sp>
      <p:sp>
        <p:nvSpPr>
          <p:cNvPr id="12" name="Rectangle 12"/>
          <p:cNvSpPr>
            <a:spLocks noGrp="1"/>
          </p:cNvSpPr>
          <p:nvPr>
            <p:ph type="ftr" sz="quarter" idx="3"/>
          </p:nvPr>
        </p:nvSpPr>
        <p:spPr>
          <a:xfrm>
            <a:off x="0" y="4961936"/>
            <a:ext cx="3733800" cy="171450"/>
          </a:xfrm>
          <a:prstGeom prst="rect">
            <a:avLst/>
          </a:prstGeom>
        </p:spPr>
        <p:txBody>
          <a:bodyPr vert="horz" lIns="91108" tIns="45561" rIns="91108" bIns="45561" anchor="ctr"/>
          <a:lstStyle>
            <a:lvl1pPr algn="l">
              <a:defRPr lang="en-US" sz="800" smtClean="0">
                <a:solidFill>
                  <a:schemeClr val="bg1">
                    <a:lumMod val="75000"/>
                  </a:schemeClr>
                </a:solidFill>
              </a:defRPr>
            </a:lvl1pPr>
            <a:extLst/>
          </a:lstStyle>
          <a:p>
            <a:r>
              <a:rPr dirty="0">
                <a:solidFill>
                  <a:srgbClr val="00337F">
                    <a:lumMod val="75000"/>
                  </a:srgbClr>
                </a:solidFill>
              </a:rPr>
              <a:t>Microsoft Internal &amp; Confidential</a:t>
            </a:r>
          </a:p>
        </p:txBody>
      </p:sp>
    </p:spTree>
    <p:extLst>
      <p:ext uri="{BB962C8B-B14F-4D97-AF65-F5344CB8AC3E}">
        <p14:creationId xmlns="" xmlns:p14="http://schemas.microsoft.com/office/powerpoint/2010/main" val="1049409398"/>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Title and  Non-Bulleted Content">
    <p:spTree>
      <p:nvGrpSpPr>
        <p:cNvPr id="1" name=""/>
        <p:cNvGrpSpPr/>
        <p:nvPr/>
      </p:nvGrpSpPr>
      <p:grpSpPr>
        <a:xfrm>
          <a:off x="0" y="0"/>
          <a:ext cx="0" cy="0"/>
          <a:chOff x="0" y="0"/>
          <a:chExt cx="0" cy="0"/>
        </a:xfrm>
      </p:grpSpPr>
      <p:sp>
        <p:nvSpPr>
          <p:cNvPr id="2" name="Title 1"/>
          <p:cNvSpPr>
            <a:spLocks noGrp="1"/>
          </p:cNvSpPr>
          <p:nvPr>
            <p:ph type="title"/>
          </p:nvPr>
        </p:nvSpPr>
        <p:spPr>
          <a:xfrm>
            <a:off x="389436" y="171451"/>
            <a:ext cx="8363938" cy="567848"/>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389436" y="1085850"/>
            <a:ext cx="8363938" cy="709810"/>
          </a:xfrm>
        </p:spPr>
        <p:txBody>
          <a:bodyPr/>
          <a:lstStyle>
            <a:lvl1pPr marL="0" indent="0">
              <a:spcBef>
                <a:spcPts val="0"/>
              </a:spcBef>
              <a:spcAft>
                <a:spcPts val="675"/>
              </a:spcAft>
              <a:buNone/>
              <a:defRPr sz="3000" spc="-75" baseline="0">
                <a:solidFill>
                  <a:srgbClr val="072B60"/>
                </a:solidFill>
                <a:latin typeface="Segoe UI Light" pitchFamily="34" charset="0"/>
              </a:defRPr>
            </a:lvl1pPr>
            <a:lvl2pPr marL="0" indent="0">
              <a:spcBef>
                <a:spcPts val="0"/>
              </a:spcBef>
              <a:spcAft>
                <a:spcPts val="300"/>
              </a:spcAft>
              <a:buNone/>
              <a:defRPr sz="1500" spc="-38" baseline="0">
                <a:solidFill>
                  <a:srgbClr val="072B60"/>
                </a:solidFill>
              </a:defRPr>
            </a:lvl2pPr>
            <a:lvl3pPr marL="0" indent="0">
              <a:spcBef>
                <a:spcPts val="0"/>
              </a:spcBef>
              <a:spcAft>
                <a:spcPts val="300"/>
              </a:spcAft>
              <a:buNone/>
              <a:defRPr sz="1500"/>
            </a:lvl3pPr>
            <a:lvl4pPr marL="0" indent="0">
              <a:spcBef>
                <a:spcPts val="0"/>
              </a:spcBef>
              <a:spcAft>
                <a:spcPts val="300"/>
              </a:spcAft>
              <a:buNone/>
              <a:defRPr/>
            </a:lvl4pPr>
            <a:lvl5pPr marL="0" indent="0">
              <a:spcBef>
                <a:spcPts val="0"/>
              </a:spcBef>
              <a:spcAft>
                <a:spcPts val="300"/>
              </a:spcAft>
              <a:buNone/>
              <a:defRPr/>
            </a:lvl5pPr>
          </a:lstStyle>
          <a:p>
            <a:pPr lvl="0"/>
            <a:r>
              <a:rPr lang="en-US" smtClean="0"/>
              <a:t>Click to edit Master text styles</a:t>
            </a:r>
          </a:p>
          <a:p>
            <a:pPr lvl="1"/>
            <a:r>
              <a:rPr lang="en-US" smtClean="0"/>
              <a:t>Second level</a:t>
            </a:r>
          </a:p>
        </p:txBody>
      </p:sp>
    </p:spTree>
    <p:extLst>
      <p:ext uri="{BB962C8B-B14F-4D97-AF65-F5344CB8AC3E}">
        <p14:creationId xmlns="" xmlns:p14="http://schemas.microsoft.com/office/powerpoint/2010/main" val="368412946"/>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590064348"/>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lack Layout - 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072B60"/>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9436" y="1085849"/>
            <a:ext cx="8363938" cy="1500411"/>
          </a:xfrm>
        </p:spPr>
        <p:txBody>
          <a:bodyPr/>
          <a:lstStyle>
            <a:lvl1pPr>
              <a:buClr>
                <a:srgbClr val="072B60"/>
              </a:buClr>
              <a:buSzPct val="70000"/>
              <a:buFont typeface="Wingdings" pitchFamily="2" charset="2"/>
              <a:buChar char="l"/>
              <a:defRPr>
                <a:solidFill>
                  <a:srgbClr val="072B60"/>
                </a:solidFill>
              </a:defRPr>
            </a:lvl1pPr>
            <a:lvl2pPr>
              <a:buClr>
                <a:srgbClr val="072B60"/>
              </a:buClr>
              <a:buSzPct val="70000"/>
              <a:buFont typeface="Wingdings" pitchFamily="2" charset="2"/>
              <a:buChar char="l"/>
              <a:defRPr>
                <a:solidFill>
                  <a:srgbClr val="072B60"/>
                </a:solidFill>
              </a:defRPr>
            </a:lvl2pPr>
            <a:lvl3pPr>
              <a:buClr>
                <a:srgbClr val="072B60"/>
              </a:buClr>
              <a:buSzPct val="70000"/>
              <a:buFont typeface="Wingdings" pitchFamily="2" charset="2"/>
              <a:buChar char="l"/>
              <a:defRPr>
                <a:solidFill>
                  <a:srgbClr val="072B60"/>
                </a:solidFill>
              </a:defRPr>
            </a:lvl3pPr>
            <a:lvl4pPr>
              <a:buClr>
                <a:srgbClr val="072B60"/>
              </a:buClr>
              <a:buSzPct val="70000"/>
              <a:buFont typeface="Wingdings" pitchFamily="2" charset="2"/>
              <a:buChar char="l"/>
              <a:defRPr>
                <a:solidFill>
                  <a:srgbClr val="072B60"/>
                </a:solidFill>
              </a:defRPr>
            </a:lvl4pPr>
            <a:lvl5pPr>
              <a:buClr>
                <a:srgbClr val="072B60"/>
              </a:buClr>
              <a:buSzPct val="70000"/>
              <a:buFont typeface="Wingdings" pitchFamily="2" charset="2"/>
              <a:buChar char="l"/>
              <a:defRPr>
                <a:solidFill>
                  <a:srgbClr val="072B6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2046410568"/>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ck Notes slide Layou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072B60"/>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9436" y="1085849"/>
            <a:ext cx="8363938" cy="1500411"/>
          </a:xfrm>
        </p:spPr>
        <p:txBody>
          <a:bodyPr/>
          <a:lstStyle>
            <a:lvl1pPr>
              <a:buClr>
                <a:srgbClr val="072B60"/>
              </a:buClr>
              <a:buSzPct val="70000"/>
              <a:buFont typeface="Wingdings" pitchFamily="2" charset="2"/>
              <a:buChar char="l"/>
              <a:defRPr>
                <a:solidFill>
                  <a:srgbClr val="072B60"/>
                </a:solidFill>
              </a:defRPr>
            </a:lvl1pPr>
            <a:lvl2pPr>
              <a:buClr>
                <a:srgbClr val="072B60"/>
              </a:buClr>
              <a:buSzPct val="70000"/>
              <a:buFont typeface="Wingdings" pitchFamily="2" charset="2"/>
              <a:buChar char="l"/>
              <a:defRPr>
                <a:solidFill>
                  <a:srgbClr val="072B60"/>
                </a:solidFill>
              </a:defRPr>
            </a:lvl2pPr>
            <a:lvl3pPr>
              <a:buClr>
                <a:srgbClr val="072B60"/>
              </a:buClr>
              <a:buSzPct val="70000"/>
              <a:buFont typeface="Wingdings" pitchFamily="2" charset="2"/>
              <a:buChar char="l"/>
              <a:defRPr>
                <a:solidFill>
                  <a:srgbClr val="072B60"/>
                </a:solidFill>
              </a:defRPr>
            </a:lvl3pPr>
            <a:lvl4pPr>
              <a:buClr>
                <a:srgbClr val="072B60"/>
              </a:buClr>
              <a:buSzPct val="70000"/>
              <a:buFont typeface="Wingdings" pitchFamily="2" charset="2"/>
              <a:buChar char="l"/>
              <a:defRPr>
                <a:solidFill>
                  <a:srgbClr val="072B60"/>
                </a:solidFill>
              </a:defRPr>
            </a:lvl4pPr>
            <a:lvl5pPr>
              <a:buClr>
                <a:srgbClr val="072B60"/>
              </a:buClr>
              <a:buSzPct val="70000"/>
              <a:buFont typeface="Wingdings" pitchFamily="2" charset="2"/>
              <a:buChar char="l"/>
              <a:defRPr>
                <a:solidFill>
                  <a:srgbClr val="072B6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1" y="4679157"/>
            <a:ext cx="9144001" cy="464344"/>
          </a:xfrm>
          <a:solidFill>
            <a:srgbClr val="FFFF99"/>
          </a:solidFill>
        </p:spPr>
        <p:txBody>
          <a:bodyPr wrap="square" lIns="114311" tIns="57155" rIns="114311" bIns="57155" anchor="b" anchorCtr="0">
            <a:noAutofit/>
          </a:bodyPr>
          <a:lstStyle>
            <a:lvl1pPr algn="r">
              <a:buFont typeface="Arial" pitchFamily="34" charset="0"/>
              <a:buNone/>
              <a:defRPr spc="-38" baseline="0">
                <a:gradFill>
                  <a:gsLst>
                    <a:gs pos="0">
                      <a:srgbClr val="000000"/>
                    </a:gs>
                    <a:gs pos="100000">
                      <a:srgbClr val="000000"/>
                    </a:gs>
                  </a:gsLst>
                  <a:lin ang="5400000" scaled="0"/>
                </a:gradFill>
                <a:effectLst/>
                <a:latin typeface="Segoe UI" pitchFamily="34" charset="0"/>
              </a:defRPr>
            </a:lvl1pPr>
          </a:lstStyle>
          <a:p>
            <a:pPr lvl="0"/>
            <a:r>
              <a:rPr lang="en-US" smtClean="0"/>
              <a:t>Click to edit Master text styles</a:t>
            </a:r>
          </a:p>
        </p:txBody>
      </p:sp>
    </p:spTree>
    <p:extLst>
      <p:ext uri="{BB962C8B-B14F-4D97-AF65-F5344CB8AC3E}">
        <p14:creationId xmlns="" xmlns:p14="http://schemas.microsoft.com/office/powerpoint/2010/main" val="2629393043"/>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3_Blank Color 1 Layout">
    <p:bg>
      <p:bgPr>
        <a:solidFill>
          <a:schemeClr val="tx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384673" y="1326357"/>
            <a:ext cx="8423524" cy="914096"/>
          </a:xfrm>
        </p:spPr>
        <p:txBody>
          <a:bodyPr/>
          <a:lstStyle>
            <a:lvl1pPr marL="0" indent="0">
              <a:buNone/>
              <a:defRPr lang="en-US" sz="6600" i="0" kern="1200" spc="-75" baseline="0" dirty="0" smtClean="0">
                <a:solidFill>
                  <a:srgbClr val="072B60"/>
                </a:solidFill>
                <a:latin typeface="Segoe UI Light" pitchFamily="34" charset="0"/>
                <a:ea typeface="+mn-ea"/>
                <a:cs typeface="+mn-cs"/>
              </a:defRPr>
            </a:lvl1pPr>
          </a:lstStyle>
          <a:p>
            <a:pPr marL="0" lvl="0" indent="0" algn="l" defTabSz="685864" rtl="0" eaLnBrk="1" latinLnBrk="0" hangingPunct="1">
              <a:lnSpc>
                <a:spcPct val="90000"/>
              </a:lnSpc>
              <a:spcBef>
                <a:spcPct val="20000"/>
              </a:spcBef>
              <a:buSzPct val="90000"/>
              <a:buFont typeface="Arial" pitchFamily="34" charset="0"/>
              <a:buNone/>
            </a:pPr>
            <a:r>
              <a:rPr lang="en-US" dirty="0" smtClean="0"/>
              <a:t>Click to edit title style</a:t>
            </a:r>
          </a:p>
        </p:txBody>
      </p:sp>
      <p:sp>
        <p:nvSpPr>
          <p:cNvPr id="4" name="Text Placeholder 8"/>
          <p:cNvSpPr>
            <a:spLocks noGrp="1"/>
          </p:cNvSpPr>
          <p:nvPr>
            <p:ph type="body" sz="quarter" idx="11" hasCustomPrompt="1"/>
          </p:nvPr>
        </p:nvSpPr>
        <p:spPr>
          <a:xfrm>
            <a:off x="384673" y="2414374"/>
            <a:ext cx="5636696" cy="332399"/>
          </a:xfrm>
        </p:spPr>
        <p:txBody>
          <a:bodyPr/>
          <a:lstStyle>
            <a:lvl1pPr marL="0" indent="0">
              <a:buNone/>
              <a:defRPr lang="en-US" sz="2400" kern="1200" spc="-75" baseline="0" dirty="0">
                <a:solidFill>
                  <a:srgbClr val="072B60"/>
                </a:solidFill>
                <a:latin typeface="Segoe UI Light" pitchFamily="34" charset="0"/>
                <a:ea typeface="+mn-ea"/>
                <a:cs typeface="+mn-cs"/>
              </a:defRPr>
            </a:lvl1pPr>
          </a:lstStyle>
          <a:p>
            <a:pPr marL="0" lvl="0" indent="0" algn="l" defTabSz="685864" rtl="0" eaLnBrk="1" latinLnBrk="0" hangingPunct="1">
              <a:lnSpc>
                <a:spcPct val="90000"/>
              </a:lnSpc>
              <a:spcBef>
                <a:spcPct val="20000"/>
              </a:spcBef>
              <a:buSzPct val="90000"/>
              <a:buFont typeface="Arial" pitchFamily="34" charset="0"/>
              <a:buNone/>
            </a:pPr>
            <a:r>
              <a:rPr lang="en-US" dirty="0" smtClean="0"/>
              <a:t>Speaker Title</a:t>
            </a:r>
            <a:endParaRPr lang="en-US" dirty="0"/>
          </a:p>
        </p:txBody>
      </p:sp>
    </p:spTree>
    <p:extLst>
      <p:ext uri="{BB962C8B-B14F-4D97-AF65-F5344CB8AC3E}">
        <p14:creationId xmlns="" xmlns:p14="http://schemas.microsoft.com/office/powerpoint/2010/main" val="578966087"/>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Blank Color 1 Layout">
    <p:bg>
      <p:bgPr>
        <a:solidFill>
          <a:srgbClr val="072B60"/>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384673" y="1326357"/>
            <a:ext cx="8423524" cy="914096"/>
          </a:xfrm>
        </p:spPr>
        <p:txBody>
          <a:bodyPr/>
          <a:lstStyle>
            <a:lvl1pPr marL="0" indent="0">
              <a:buNone/>
              <a:defRPr lang="en-US" sz="6600" i="0" kern="1200" spc="-75" baseline="0" dirty="0" smtClean="0">
                <a:gradFill>
                  <a:gsLst>
                    <a:gs pos="0">
                      <a:schemeClr val="tx1"/>
                    </a:gs>
                    <a:gs pos="100000">
                      <a:schemeClr val="tx1"/>
                    </a:gs>
                  </a:gsLst>
                  <a:lin ang="5400000" scaled="0"/>
                </a:gradFill>
                <a:latin typeface="Segoe UI Light" pitchFamily="34" charset="0"/>
                <a:ea typeface="+mn-ea"/>
                <a:cs typeface="+mn-cs"/>
              </a:defRPr>
            </a:lvl1pPr>
          </a:lstStyle>
          <a:p>
            <a:pPr marL="0" lvl="0" indent="0" algn="l" defTabSz="685864" rtl="0" eaLnBrk="1" latinLnBrk="0" hangingPunct="1">
              <a:lnSpc>
                <a:spcPct val="90000"/>
              </a:lnSpc>
              <a:spcBef>
                <a:spcPct val="20000"/>
              </a:spcBef>
              <a:buSzPct val="90000"/>
              <a:buFont typeface="Arial" pitchFamily="34" charset="0"/>
              <a:buNone/>
            </a:pPr>
            <a:r>
              <a:rPr lang="en-US" dirty="0" smtClean="0"/>
              <a:t>Click to edit title style</a:t>
            </a:r>
          </a:p>
        </p:txBody>
      </p:sp>
      <p:sp>
        <p:nvSpPr>
          <p:cNvPr id="4" name="Text Placeholder 8"/>
          <p:cNvSpPr>
            <a:spLocks noGrp="1"/>
          </p:cNvSpPr>
          <p:nvPr>
            <p:ph type="body" sz="quarter" idx="11" hasCustomPrompt="1"/>
          </p:nvPr>
        </p:nvSpPr>
        <p:spPr>
          <a:xfrm>
            <a:off x="384673" y="2414374"/>
            <a:ext cx="5636696" cy="332399"/>
          </a:xfrm>
        </p:spPr>
        <p:txBody>
          <a:bodyPr/>
          <a:lstStyle>
            <a:lvl1pPr marL="0" indent="0">
              <a:buNone/>
              <a:defRPr lang="en-US" sz="2400" kern="1200" spc="-75" baseline="0" dirty="0">
                <a:gradFill>
                  <a:gsLst>
                    <a:gs pos="0">
                      <a:schemeClr val="tx1"/>
                    </a:gs>
                    <a:gs pos="100000">
                      <a:schemeClr val="tx1"/>
                    </a:gs>
                  </a:gsLst>
                  <a:lin ang="5400000" scaled="0"/>
                </a:gradFill>
                <a:latin typeface="Segoe UI Light" pitchFamily="34" charset="0"/>
                <a:ea typeface="+mn-ea"/>
                <a:cs typeface="+mn-cs"/>
              </a:defRPr>
            </a:lvl1pPr>
          </a:lstStyle>
          <a:p>
            <a:pPr marL="0" lvl="0" indent="0" algn="l" defTabSz="685864" rtl="0" eaLnBrk="1" latinLnBrk="0" hangingPunct="1">
              <a:lnSpc>
                <a:spcPct val="90000"/>
              </a:lnSpc>
              <a:spcBef>
                <a:spcPct val="20000"/>
              </a:spcBef>
              <a:buSzPct val="90000"/>
              <a:buFont typeface="Arial" pitchFamily="34" charset="0"/>
              <a:buNone/>
            </a:pPr>
            <a:r>
              <a:rPr lang="en-US" dirty="0" smtClean="0"/>
              <a:t>Speaker Title</a:t>
            </a:r>
            <a:endParaRPr lang="en-US" dirty="0"/>
          </a:p>
        </p:txBody>
      </p:sp>
    </p:spTree>
    <p:extLst>
      <p:ext uri="{BB962C8B-B14F-4D97-AF65-F5344CB8AC3E}">
        <p14:creationId xmlns="" xmlns:p14="http://schemas.microsoft.com/office/powerpoint/2010/main" val="2148642629"/>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5" Type="http://schemas.openxmlformats.org/officeDocument/2006/relationships/slideLayout" Target="../slideLayouts/slideLayout31.xml"/><Relationship Id="rId10" Type="http://schemas.openxmlformats.org/officeDocument/2006/relationships/theme" Target="../theme/theme4.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5" Type="http://schemas.openxmlformats.org/officeDocument/2006/relationships/slideLayout" Target="../slideLayouts/slideLayout40.xml"/><Relationship Id="rId4" Type="http://schemas.openxmlformats.org/officeDocument/2006/relationships/slideLayout" Target="../slideLayouts/slideLayout39.xml"/><Relationship Id="rId9"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9436" y="171450"/>
            <a:ext cx="8363938" cy="567848"/>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9436" y="1085850"/>
            <a:ext cx="8363937" cy="1500411"/>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1669786927"/>
      </p:ext>
    </p:extLst>
  </p:cSld>
  <p:clrMap bg1="dk1" tx1="lt1" bg2="dk2" tx2="lt2" accent1="accent1" accent2="accent2" accent3="accent3" accent4="accent4" accent5="accent5" accent6="accent6" hlink="hlink" folHlink="folHlink"/>
  <p:sldLayoutIdLst>
    <p:sldLayoutId id="2147483744" r:id="rId1"/>
    <p:sldLayoutId id="2147483735" r:id="rId2"/>
    <p:sldLayoutId id="2147483736" r:id="rId3"/>
    <p:sldLayoutId id="2147483739" r:id="rId4"/>
    <p:sldLayoutId id="2147483740" r:id="rId5"/>
    <p:sldLayoutId id="2147483742" r:id="rId6"/>
    <p:sldLayoutId id="2147483743" r:id="rId7"/>
    <p:sldLayoutId id="2147483785" r:id="rId8"/>
    <p:sldLayoutId id="2147483796" r:id="rId9"/>
    <p:sldLayoutId id="2147483820" r:id="rId10"/>
    <p:sldLayoutId id="2147483822" r:id="rId11"/>
  </p:sldLayoutIdLst>
  <p:transition>
    <p:fade/>
  </p:transition>
  <p:hf sldNum="0" hdr="0" ftr="0" dt="0"/>
  <p:txStyles>
    <p:titleStyle>
      <a:lvl1pPr algn="l" defTabSz="685864" rtl="0" eaLnBrk="1" latinLnBrk="0" hangingPunct="1">
        <a:lnSpc>
          <a:spcPct val="90000"/>
        </a:lnSpc>
        <a:spcBef>
          <a:spcPct val="0"/>
        </a:spcBef>
        <a:buNone/>
        <a:defRPr lang="en-US" sz="4100" b="0" kern="1200" cap="none" spc="-75" baseline="0" dirty="0" smtClean="0">
          <a:ln w="3175">
            <a:noFill/>
          </a:ln>
          <a:solidFill>
            <a:srgbClr val="072B60"/>
          </a:solidFill>
          <a:effectLst/>
          <a:latin typeface="Segoe UI Light" pitchFamily="34" charset="0"/>
          <a:ea typeface="+mn-ea"/>
          <a:cs typeface="Arial" charset="0"/>
        </a:defRPr>
      </a:lvl1pPr>
    </p:titleStyle>
    <p:bodyStyle>
      <a:lvl1pPr marL="259591" indent="-259591" algn="l" defTabSz="685864" rtl="0" eaLnBrk="1" latinLnBrk="0" hangingPunct="1">
        <a:lnSpc>
          <a:spcPct val="90000"/>
        </a:lnSpc>
        <a:spcBef>
          <a:spcPct val="20000"/>
        </a:spcBef>
        <a:buSzPct val="90000"/>
        <a:buFont typeface="Arial" pitchFamily="34" charset="0"/>
        <a:buChar char="•"/>
        <a:defRPr sz="2400" kern="1200">
          <a:solidFill>
            <a:srgbClr val="072B60"/>
          </a:solidFill>
          <a:latin typeface="+mn-lt"/>
          <a:ea typeface="+mn-ea"/>
          <a:cs typeface="+mn-cs"/>
        </a:defRPr>
      </a:lvl1pPr>
      <a:lvl2pPr marL="472742" indent="-213151" algn="l" defTabSz="685864" rtl="0" eaLnBrk="1" latinLnBrk="0" hangingPunct="1">
        <a:lnSpc>
          <a:spcPct val="90000"/>
        </a:lnSpc>
        <a:spcBef>
          <a:spcPct val="20000"/>
        </a:spcBef>
        <a:buSzPct val="90000"/>
        <a:buFont typeface="Arial" pitchFamily="34" charset="0"/>
        <a:buChar char="•"/>
        <a:tabLst>
          <a:tab pos="472742" algn="l"/>
        </a:tabLst>
        <a:defRPr sz="2100" kern="1200">
          <a:solidFill>
            <a:srgbClr val="072B60"/>
          </a:solidFill>
          <a:latin typeface="+mn-lt"/>
          <a:ea typeface="+mn-ea"/>
          <a:cs typeface="+mn-cs"/>
        </a:defRPr>
      </a:lvl2pPr>
      <a:lvl3pPr marL="685891" indent="-213151" algn="l" defTabSz="685864" rtl="0" eaLnBrk="1" latinLnBrk="0" hangingPunct="1">
        <a:lnSpc>
          <a:spcPct val="90000"/>
        </a:lnSpc>
        <a:spcBef>
          <a:spcPct val="20000"/>
        </a:spcBef>
        <a:buSzPct val="90000"/>
        <a:buFont typeface="Arial" pitchFamily="34" charset="0"/>
        <a:buChar char="•"/>
        <a:defRPr sz="1800" kern="1200">
          <a:solidFill>
            <a:srgbClr val="072B60"/>
          </a:solidFill>
          <a:latin typeface="+mn-lt"/>
          <a:ea typeface="+mn-ea"/>
          <a:cs typeface="+mn-cs"/>
        </a:defRPr>
      </a:lvl3pPr>
      <a:lvl4pPr marL="1112192" indent="-167901" algn="l" defTabSz="685864" rtl="0" eaLnBrk="1" latinLnBrk="0" hangingPunct="1">
        <a:lnSpc>
          <a:spcPct val="90000"/>
        </a:lnSpc>
        <a:spcBef>
          <a:spcPct val="20000"/>
        </a:spcBef>
        <a:buSzPct val="90000"/>
        <a:buFont typeface="Arial" pitchFamily="34" charset="0"/>
        <a:buChar char="•"/>
        <a:tabLst>
          <a:tab pos="685891" algn="l"/>
        </a:tabLst>
        <a:defRPr sz="1500" kern="1200">
          <a:solidFill>
            <a:srgbClr val="072B60"/>
          </a:solidFill>
          <a:latin typeface="+mn-lt"/>
          <a:ea typeface="+mn-ea"/>
          <a:cs typeface="+mn-cs"/>
        </a:defRPr>
      </a:lvl4pPr>
      <a:lvl5pPr marL="1284856" indent="-172664" algn="l" defTabSz="685864" rtl="0" eaLnBrk="1" latinLnBrk="0" hangingPunct="1">
        <a:lnSpc>
          <a:spcPct val="90000"/>
        </a:lnSpc>
        <a:spcBef>
          <a:spcPct val="20000"/>
        </a:spcBef>
        <a:buSzPct val="90000"/>
        <a:buFont typeface="Arial" pitchFamily="34" charset="0"/>
        <a:buChar char="•"/>
        <a:defRPr sz="1500" kern="1200">
          <a:solidFill>
            <a:srgbClr val="072B60"/>
          </a:soli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64" rtl="0" eaLnBrk="1" latinLnBrk="0" hangingPunct="1">
        <a:defRPr sz="1400" kern="1200">
          <a:solidFill>
            <a:schemeClr val="tx1"/>
          </a:solidFill>
          <a:latin typeface="+mn-lt"/>
          <a:ea typeface="+mn-ea"/>
          <a:cs typeface="+mn-cs"/>
        </a:defRPr>
      </a:lvl1pPr>
      <a:lvl2pPr marL="342932" algn="l" defTabSz="685864" rtl="0" eaLnBrk="1" latinLnBrk="0" hangingPunct="1">
        <a:defRPr sz="1400" kern="1200">
          <a:solidFill>
            <a:schemeClr val="tx1"/>
          </a:solidFill>
          <a:latin typeface="+mn-lt"/>
          <a:ea typeface="+mn-ea"/>
          <a:cs typeface="+mn-cs"/>
        </a:defRPr>
      </a:lvl2pPr>
      <a:lvl3pPr marL="685864" algn="l" defTabSz="685864" rtl="0" eaLnBrk="1" latinLnBrk="0" hangingPunct="1">
        <a:defRPr sz="1400" kern="1200">
          <a:solidFill>
            <a:schemeClr val="tx1"/>
          </a:solidFill>
          <a:latin typeface="+mn-lt"/>
          <a:ea typeface="+mn-ea"/>
          <a:cs typeface="+mn-cs"/>
        </a:defRPr>
      </a:lvl3pPr>
      <a:lvl4pPr marL="1028796" algn="l" defTabSz="685864" rtl="0" eaLnBrk="1" latinLnBrk="0" hangingPunct="1">
        <a:defRPr sz="1400" kern="1200">
          <a:solidFill>
            <a:schemeClr val="tx1"/>
          </a:solidFill>
          <a:latin typeface="+mn-lt"/>
          <a:ea typeface="+mn-ea"/>
          <a:cs typeface="+mn-cs"/>
        </a:defRPr>
      </a:lvl4pPr>
      <a:lvl5pPr marL="1371728" algn="l" defTabSz="685864" rtl="0" eaLnBrk="1" latinLnBrk="0" hangingPunct="1">
        <a:defRPr sz="1400" kern="1200">
          <a:solidFill>
            <a:schemeClr val="tx1"/>
          </a:solidFill>
          <a:latin typeface="+mn-lt"/>
          <a:ea typeface="+mn-ea"/>
          <a:cs typeface="+mn-cs"/>
        </a:defRPr>
      </a:lvl5pPr>
      <a:lvl6pPr marL="1714660" algn="l" defTabSz="685864" rtl="0" eaLnBrk="1" latinLnBrk="0" hangingPunct="1">
        <a:defRPr sz="1400" kern="1200">
          <a:solidFill>
            <a:schemeClr val="tx1"/>
          </a:solidFill>
          <a:latin typeface="+mn-lt"/>
          <a:ea typeface="+mn-ea"/>
          <a:cs typeface="+mn-cs"/>
        </a:defRPr>
      </a:lvl6pPr>
      <a:lvl7pPr marL="2057592" algn="l" defTabSz="685864" rtl="0" eaLnBrk="1" latinLnBrk="0" hangingPunct="1">
        <a:defRPr sz="1400" kern="1200">
          <a:solidFill>
            <a:schemeClr val="tx1"/>
          </a:solidFill>
          <a:latin typeface="+mn-lt"/>
          <a:ea typeface="+mn-ea"/>
          <a:cs typeface="+mn-cs"/>
        </a:defRPr>
      </a:lvl7pPr>
      <a:lvl8pPr marL="2400524" algn="l" defTabSz="685864" rtl="0" eaLnBrk="1" latinLnBrk="0" hangingPunct="1">
        <a:defRPr sz="1400" kern="1200">
          <a:solidFill>
            <a:schemeClr val="tx1"/>
          </a:solidFill>
          <a:latin typeface="+mn-lt"/>
          <a:ea typeface="+mn-ea"/>
          <a:cs typeface="+mn-cs"/>
        </a:defRPr>
      </a:lvl8pPr>
      <a:lvl9pPr marL="2743456" algn="l" defTabSz="685864"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9436" y="171450"/>
            <a:ext cx="8363938" cy="56784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9436" y="1085850"/>
            <a:ext cx="8363937" cy="1500411"/>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 xmlns:p14="http://schemas.microsoft.com/office/powerpoint/2010/main" val="3225013393"/>
      </p:ext>
    </p:extLst>
  </p:cSld>
  <p:clrMap bg1="dk1" tx1="lt1" bg2="dk2" tx2="lt2" accent1="accent1" accent2="accent2" accent3="accent3" accent4="accent4" accent5="accent5" accent6="accent6" hlink="hlink" folHlink="folHlink"/>
  <p:sldLayoutIdLst>
    <p:sldLayoutId id="2147483763" r:id="rId1"/>
    <p:sldLayoutId id="2147483765" r:id="rId2"/>
    <p:sldLayoutId id="2147483764" r:id="rId3"/>
    <p:sldLayoutId id="2147483766" r:id="rId4"/>
    <p:sldLayoutId id="2147483767" r:id="rId5"/>
    <p:sldLayoutId id="2147483768" r:id="rId6"/>
    <p:sldLayoutId id="2147483798" r:id="rId7"/>
  </p:sldLayoutIdLst>
  <p:transition>
    <p:fade/>
  </p:transition>
  <p:hf sldNum="0" hdr="0" ftr="0" dt="0"/>
  <p:txStyles>
    <p:titleStyle>
      <a:lvl1pPr algn="l" defTabSz="685864" rtl="0" eaLnBrk="1" latinLnBrk="0" hangingPunct="1">
        <a:lnSpc>
          <a:spcPct val="90000"/>
        </a:lnSpc>
        <a:spcBef>
          <a:spcPct val="0"/>
        </a:spcBef>
        <a:buNone/>
        <a:defRPr lang="en-US" sz="4100" b="0" kern="1200" cap="none" spc="-75" baseline="0" dirty="0" smtClean="0">
          <a:ln w="3175">
            <a:noFill/>
          </a:ln>
          <a:gradFill flip="none" rotWithShape="1">
            <a:gsLst>
              <a:gs pos="0">
                <a:schemeClr val="tx1">
                  <a:lumMod val="75000"/>
                  <a:lumOff val="25000"/>
                </a:schemeClr>
              </a:gs>
              <a:gs pos="86000">
                <a:schemeClr val="tx1">
                  <a:lumMod val="75000"/>
                  <a:lumOff val="25000"/>
                </a:schemeClr>
              </a:gs>
            </a:gsLst>
            <a:lin ang="5400000" scaled="0"/>
            <a:tileRect/>
          </a:gradFill>
          <a:effectLst/>
          <a:latin typeface="Segoe UI Light" pitchFamily="34" charset="0"/>
          <a:ea typeface="+mn-ea"/>
          <a:cs typeface="Arial" charset="0"/>
        </a:defRPr>
      </a:lvl1pPr>
    </p:titleStyle>
    <p:bodyStyle>
      <a:lvl1pPr marL="259591" indent="-259591" algn="l" defTabSz="685864" rtl="0" eaLnBrk="1" latinLnBrk="0" hangingPunct="1">
        <a:lnSpc>
          <a:spcPct val="90000"/>
        </a:lnSpc>
        <a:spcBef>
          <a:spcPct val="20000"/>
        </a:spcBef>
        <a:buSzPct val="90000"/>
        <a:buFont typeface="Arial" pitchFamily="34" charset="0"/>
        <a:buChar char="•"/>
        <a:defRPr sz="2400" kern="1200">
          <a:gradFill>
            <a:gsLst>
              <a:gs pos="0">
                <a:schemeClr val="tx1">
                  <a:lumMod val="75000"/>
                  <a:lumOff val="25000"/>
                </a:schemeClr>
              </a:gs>
              <a:gs pos="86000">
                <a:schemeClr val="tx1">
                  <a:lumMod val="75000"/>
                  <a:lumOff val="25000"/>
                </a:schemeClr>
              </a:gs>
            </a:gsLst>
            <a:lin ang="5400000" scaled="0"/>
          </a:gradFill>
          <a:latin typeface="+mn-lt"/>
          <a:ea typeface="+mn-ea"/>
          <a:cs typeface="+mn-cs"/>
        </a:defRPr>
      </a:lvl1pPr>
      <a:lvl2pPr marL="472742" indent="-213151" algn="l" defTabSz="685864" rtl="0" eaLnBrk="1" latinLnBrk="0" hangingPunct="1">
        <a:lnSpc>
          <a:spcPct val="90000"/>
        </a:lnSpc>
        <a:spcBef>
          <a:spcPct val="20000"/>
        </a:spcBef>
        <a:buSzPct val="90000"/>
        <a:buFont typeface="Arial" pitchFamily="34" charset="0"/>
        <a:buChar char="•"/>
        <a:tabLst>
          <a:tab pos="472742" algn="l"/>
        </a:tabLst>
        <a:defRPr sz="2100" kern="1200">
          <a:gradFill>
            <a:gsLst>
              <a:gs pos="0">
                <a:schemeClr val="tx1">
                  <a:lumMod val="75000"/>
                  <a:lumOff val="25000"/>
                </a:schemeClr>
              </a:gs>
              <a:gs pos="86000">
                <a:schemeClr val="tx1">
                  <a:lumMod val="75000"/>
                  <a:lumOff val="25000"/>
                </a:schemeClr>
              </a:gs>
            </a:gsLst>
            <a:lin ang="5400000" scaled="0"/>
          </a:gradFill>
          <a:latin typeface="+mn-lt"/>
          <a:ea typeface="+mn-ea"/>
          <a:cs typeface="+mn-cs"/>
        </a:defRPr>
      </a:lvl2pPr>
      <a:lvl3pPr marL="685891" indent="-213151" algn="l" defTabSz="685864" rtl="0" eaLnBrk="1" latinLnBrk="0" hangingPunct="1">
        <a:lnSpc>
          <a:spcPct val="90000"/>
        </a:lnSpc>
        <a:spcBef>
          <a:spcPct val="20000"/>
        </a:spcBef>
        <a:buSzPct val="90000"/>
        <a:buFont typeface="Arial" pitchFamily="34" charset="0"/>
        <a:buChar char="•"/>
        <a:defRPr sz="1800" kern="1200">
          <a:gradFill>
            <a:gsLst>
              <a:gs pos="0">
                <a:schemeClr val="tx1">
                  <a:lumMod val="75000"/>
                  <a:lumOff val="25000"/>
                </a:schemeClr>
              </a:gs>
              <a:gs pos="86000">
                <a:schemeClr val="tx1">
                  <a:lumMod val="75000"/>
                  <a:lumOff val="25000"/>
                </a:schemeClr>
              </a:gs>
            </a:gsLst>
            <a:lin ang="5400000" scaled="0"/>
          </a:gradFill>
          <a:latin typeface="+mn-lt"/>
          <a:ea typeface="+mn-ea"/>
          <a:cs typeface="+mn-cs"/>
        </a:defRPr>
      </a:lvl3pPr>
      <a:lvl4pPr marL="1112192" indent="-167901" algn="l" defTabSz="685864" rtl="0" eaLnBrk="1" latinLnBrk="0" hangingPunct="1">
        <a:lnSpc>
          <a:spcPct val="90000"/>
        </a:lnSpc>
        <a:spcBef>
          <a:spcPct val="20000"/>
        </a:spcBef>
        <a:buSzPct val="90000"/>
        <a:buFont typeface="Arial" pitchFamily="34" charset="0"/>
        <a:buChar char="•"/>
        <a:tabLst>
          <a:tab pos="685891" algn="l"/>
        </a:tabLst>
        <a:defRPr sz="1500" kern="1200">
          <a:gradFill>
            <a:gsLst>
              <a:gs pos="0">
                <a:schemeClr val="tx1">
                  <a:lumMod val="75000"/>
                  <a:lumOff val="25000"/>
                </a:schemeClr>
              </a:gs>
              <a:gs pos="86000">
                <a:schemeClr val="tx1">
                  <a:lumMod val="75000"/>
                  <a:lumOff val="25000"/>
                </a:schemeClr>
              </a:gs>
            </a:gsLst>
            <a:lin ang="5400000" scaled="0"/>
          </a:gradFill>
          <a:latin typeface="+mn-lt"/>
          <a:ea typeface="+mn-ea"/>
          <a:cs typeface="+mn-cs"/>
        </a:defRPr>
      </a:lvl4pPr>
      <a:lvl5pPr marL="1284856" indent="-172664" algn="l" defTabSz="685864" rtl="0" eaLnBrk="1" latinLnBrk="0" hangingPunct="1">
        <a:lnSpc>
          <a:spcPct val="90000"/>
        </a:lnSpc>
        <a:spcBef>
          <a:spcPct val="20000"/>
        </a:spcBef>
        <a:buSzPct val="90000"/>
        <a:buFont typeface="Arial" pitchFamily="34" charset="0"/>
        <a:buChar char="•"/>
        <a:defRPr sz="1500" kern="1200">
          <a:gradFill>
            <a:gsLst>
              <a:gs pos="0">
                <a:schemeClr val="tx1">
                  <a:lumMod val="75000"/>
                  <a:lumOff val="25000"/>
                </a:schemeClr>
              </a:gs>
              <a:gs pos="86000">
                <a:schemeClr val="tx1">
                  <a:lumMod val="75000"/>
                  <a:lumOff val="25000"/>
                </a:schemeClr>
              </a:gs>
            </a:gsLst>
            <a:lin ang="5400000" scaled="0"/>
          </a:gra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64" rtl="0" eaLnBrk="1" latinLnBrk="0" hangingPunct="1">
        <a:defRPr sz="1400" kern="1200">
          <a:solidFill>
            <a:schemeClr val="tx1"/>
          </a:solidFill>
          <a:latin typeface="+mn-lt"/>
          <a:ea typeface="+mn-ea"/>
          <a:cs typeface="+mn-cs"/>
        </a:defRPr>
      </a:lvl1pPr>
      <a:lvl2pPr marL="342932" algn="l" defTabSz="685864" rtl="0" eaLnBrk="1" latinLnBrk="0" hangingPunct="1">
        <a:defRPr sz="1400" kern="1200">
          <a:solidFill>
            <a:schemeClr val="tx1"/>
          </a:solidFill>
          <a:latin typeface="+mn-lt"/>
          <a:ea typeface="+mn-ea"/>
          <a:cs typeface="+mn-cs"/>
        </a:defRPr>
      </a:lvl2pPr>
      <a:lvl3pPr marL="685864" algn="l" defTabSz="685864" rtl="0" eaLnBrk="1" latinLnBrk="0" hangingPunct="1">
        <a:defRPr sz="1400" kern="1200">
          <a:solidFill>
            <a:schemeClr val="tx1"/>
          </a:solidFill>
          <a:latin typeface="+mn-lt"/>
          <a:ea typeface="+mn-ea"/>
          <a:cs typeface="+mn-cs"/>
        </a:defRPr>
      </a:lvl3pPr>
      <a:lvl4pPr marL="1028796" algn="l" defTabSz="685864" rtl="0" eaLnBrk="1" latinLnBrk="0" hangingPunct="1">
        <a:defRPr sz="1400" kern="1200">
          <a:solidFill>
            <a:schemeClr val="tx1"/>
          </a:solidFill>
          <a:latin typeface="+mn-lt"/>
          <a:ea typeface="+mn-ea"/>
          <a:cs typeface="+mn-cs"/>
        </a:defRPr>
      </a:lvl4pPr>
      <a:lvl5pPr marL="1371728" algn="l" defTabSz="685864" rtl="0" eaLnBrk="1" latinLnBrk="0" hangingPunct="1">
        <a:defRPr sz="1400" kern="1200">
          <a:solidFill>
            <a:schemeClr val="tx1"/>
          </a:solidFill>
          <a:latin typeface="+mn-lt"/>
          <a:ea typeface="+mn-ea"/>
          <a:cs typeface="+mn-cs"/>
        </a:defRPr>
      </a:lvl5pPr>
      <a:lvl6pPr marL="1714660" algn="l" defTabSz="685864" rtl="0" eaLnBrk="1" latinLnBrk="0" hangingPunct="1">
        <a:defRPr sz="1400" kern="1200">
          <a:solidFill>
            <a:schemeClr val="tx1"/>
          </a:solidFill>
          <a:latin typeface="+mn-lt"/>
          <a:ea typeface="+mn-ea"/>
          <a:cs typeface="+mn-cs"/>
        </a:defRPr>
      </a:lvl6pPr>
      <a:lvl7pPr marL="2057592" algn="l" defTabSz="685864" rtl="0" eaLnBrk="1" latinLnBrk="0" hangingPunct="1">
        <a:defRPr sz="1400" kern="1200">
          <a:solidFill>
            <a:schemeClr val="tx1"/>
          </a:solidFill>
          <a:latin typeface="+mn-lt"/>
          <a:ea typeface="+mn-ea"/>
          <a:cs typeface="+mn-cs"/>
        </a:defRPr>
      </a:lvl7pPr>
      <a:lvl8pPr marL="2400524" algn="l" defTabSz="685864" rtl="0" eaLnBrk="1" latinLnBrk="0" hangingPunct="1">
        <a:defRPr sz="1400" kern="1200">
          <a:solidFill>
            <a:schemeClr val="tx1"/>
          </a:solidFill>
          <a:latin typeface="+mn-lt"/>
          <a:ea typeface="+mn-ea"/>
          <a:cs typeface="+mn-cs"/>
        </a:defRPr>
      </a:lvl8pPr>
      <a:lvl9pPr marL="2743456" algn="l" defTabSz="685864"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9436" y="171450"/>
            <a:ext cx="8363938" cy="56784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9436" y="1085850"/>
            <a:ext cx="8363937" cy="1500411"/>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 xmlns:p14="http://schemas.microsoft.com/office/powerpoint/2010/main" val="3832232582"/>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5" r:id="rId8"/>
  </p:sldLayoutIdLst>
  <p:transition>
    <p:fade/>
  </p:transition>
  <p:hf sldNum="0" hdr="0" ftr="0" dt="0"/>
  <p:txStyles>
    <p:titleStyle>
      <a:lvl1pPr algn="l" defTabSz="685864" rtl="0" eaLnBrk="1" latinLnBrk="0" hangingPunct="1">
        <a:lnSpc>
          <a:spcPct val="90000"/>
        </a:lnSpc>
        <a:spcBef>
          <a:spcPct val="0"/>
        </a:spcBef>
        <a:buNone/>
        <a:defRPr lang="en-US" sz="4100" b="0" kern="1200" cap="none" spc="-75" baseline="0" dirty="0" smtClean="0">
          <a:ln w="3175">
            <a:noFill/>
          </a:ln>
          <a:solidFill>
            <a:srgbClr val="072B60"/>
          </a:solidFill>
          <a:effectLst/>
          <a:latin typeface="Segoe UI Light" pitchFamily="34" charset="0"/>
          <a:ea typeface="+mn-ea"/>
          <a:cs typeface="Arial" charset="0"/>
        </a:defRPr>
      </a:lvl1pPr>
    </p:titleStyle>
    <p:bodyStyle>
      <a:lvl1pPr marL="259591" indent="-259591" algn="l" defTabSz="685864" rtl="0" eaLnBrk="1" latinLnBrk="0" hangingPunct="1">
        <a:lnSpc>
          <a:spcPct val="90000"/>
        </a:lnSpc>
        <a:spcBef>
          <a:spcPct val="20000"/>
        </a:spcBef>
        <a:buSzPct val="90000"/>
        <a:buFont typeface="Arial" pitchFamily="34" charset="0"/>
        <a:buChar char="•"/>
        <a:defRPr sz="2400" kern="1200">
          <a:solidFill>
            <a:srgbClr val="072B60"/>
          </a:solidFill>
          <a:latin typeface="+mn-lt"/>
          <a:ea typeface="+mn-ea"/>
          <a:cs typeface="+mn-cs"/>
        </a:defRPr>
      </a:lvl1pPr>
      <a:lvl2pPr marL="472742" indent="-213151" algn="l" defTabSz="685864" rtl="0" eaLnBrk="1" latinLnBrk="0" hangingPunct="1">
        <a:lnSpc>
          <a:spcPct val="90000"/>
        </a:lnSpc>
        <a:spcBef>
          <a:spcPct val="20000"/>
        </a:spcBef>
        <a:buSzPct val="90000"/>
        <a:buFont typeface="Arial" pitchFamily="34" charset="0"/>
        <a:buChar char="•"/>
        <a:tabLst>
          <a:tab pos="472742" algn="l"/>
        </a:tabLst>
        <a:defRPr sz="2100" kern="1200">
          <a:solidFill>
            <a:srgbClr val="072B60"/>
          </a:solidFill>
          <a:latin typeface="+mn-lt"/>
          <a:ea typeface="+mn-ea"/>
          <a:cs typeface="+mn-cs"/>
        </a:defRPr>
      </a:lvl2pPr>
      <a:lvl3pPr marL="685891" indent="-213151" algn="l" defTabSz="685864" rtl="0" eaLnBrk="1" latinLnBrk="0" hangingPunct="1">
        <a:lnSpc>
          <a:spcPct val="90000"/>
        </a:lnSpc>
        <a:spcBef>
          <a:spcPct val="20000"/>
        </a:spcBef>
        <a:buSzPct val="90000"/>
        <a:buFont typeface="Arial" pitchFamily="34" charset="0"/>
        <a:buChar char="•"/>
        <a:defRPr sz="1800" kern="1200">
          <a:solidFill>
            <a:srgbClr val="072B60"/>
          </a:solidFill>
          <a:latin typeface="+mn-lt"/>
          <a:ea typeface="+mn-ea"/>
          <a:cs typeface="+mn-cs"/>
        </a:defRPr>
      </a:lvl3pPr>
      <a:lvl4pPr marL="1112192" indent="-167901" algn="l" defTabSz="685864" rtl="0" eaLnBrk="1" latinLnBrk="0" hangingPunct="1">
        <a:lnSpc>
          <a:spcPct val="90000"/>
        </a:lnSpc>
        <a:spcBef>
          <a:spcPct val="20000"/>
        </a:spcBef>
        <a:buSzPct val="90000"/>
        <a:buFont typeface="Arial" pitchFamily="34" charset="0"/>
        <a:buChar char="•"/>
        <a:tabLst>
          <a:tab pos="685891" algn="l"/>
        </a:tabLst>
        <a:defRPr sz="1500" kern="1200">
          <a:solidFill>
            <a:srgbClr val="072B60"/>
          </a:solidFill>
          <a:latin typeface="+mn-lt"/>
          <a:ea typeface="+mn-ea"/>
          <a:cs typeface="+mn-cs"/>
        </a:defRPr>
      </a:lvl4pPr>
      <a:lvl5pPr marL="1284856" indent="-172664" algn="l" defTabSz="685864" rtl="0" eaLnBrk="1" latinLnBrk="0" hangingPunct="1">
        <a:lnSpc>
          <a:spcPct val="90000"/>
        </a:lnSpc>
        <a:spcBef>
          <a:spcPct val="20000"/>
        </a:spcBef>
        <a:buSzPct val="90000"/>
        <a:buFont typeface="Arial" pitchFamily="34" charset="0"/>
        <a:buChar char="•"/>
        <a:defRPr sz="1500" kern="1200">
          <a:solidFill>
            <a:srgbClr val="072B60"/>
          </a:soli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64" rtl="0" eaLnBrk="1" latinLnBrk="0" hangingPunct="1">
        <a:defRPr sz="1400" kern="1200">
          <a:solidFill>
            <a:schemeClr val="tx1"/>
          </a:solidFill>
          <a:latin typeface="+mn-lt"/>
          <a:ea typeface="+mn-ea"/>
          <a:cs typeface="+mn-cs"/>
        </a:defRPr>
      </a:lvl1pPr>
      <a:lvl2pPr marL="342932" algn="l" defTabSz="685864" rtl="0" eaLnBrk="1" latinLnBrk="0" hangingPunct="1">
        <a:defRPr sz="1400" kern="1200">
          <a:solidFill>
            <a:schemeClr val="tx1"/>
          </a:solidFill>
          <a:latin typeface="+mn-lt"/>
          <a:ea typeface="+mn-ea"/>
          <a:cs typeface="+mn-cs"/>
        </a:defRPr>
      </a:lvl2pPr>
      <a:lvl3pPr marL="685864" algn="l" defTabSz="685864" rtl="0" eaLnBrk="1" latinLnBrk="0" hangingPunct="1">
        <a:defRPr sz="1400" kern="1200">
          <a:solidFill>
            <a:schemeClr val="tx1"/>
          </a:solidFill>
          <a:latin typeface="+mn-lt"/>
          <a:ea typeface="+mn-ea"/>
          <a:cs typeface="+mn-cs"/>
        </a:defRPr>
      </a:lvl3pPr>
      <a:lvl4pPr marL="1028796" algn="l" defTabSz="685864" rtl="0" eaLnBrk="1" latinLnBrk="0" hangingPunct="1">
        <a:defRPr sz="1400" kern="1200">
          <a:solidFill>
            <a:schemeClr val="tx1"/>
          </a:solidFill>
          <a:latin typeface="+mn-lt"/>
          <a:ea typeface="+mn-ea"/>
          <a:cs typeface="+mn-cs"/>
        </a:defRPr>
      </a:lvl4pPr>
      <a:lvl5pPr marL="1371728" algn="l" defTabSz="685864" rtl="0" eaLnBrk="1" latinLnBrk="0" hangingPunct="1">
        <a:defRPr sz="1400" kern="1200">
          <a:solidFill>
            <a:schemeClr val="tx1"/>
          </a:solidFill>
          <a:latin typeface="+mn-lt"/>
          <a:ea typeface="+mn-ea"/>
          <a:cs typeface="+mn-cs"/>
        </a:defRPr>
      </a:lvl5pPr>
      <a:lvl6pPr marL="1714660" algn="l" defTabSz="685864" rtl="0" eaLnBrk="1" latinLnBrk="0" hangingPunct="1">
        <a:defRPr sz="1400" kern="1200">
          <a:solidFill>
            <a:schemeClr val="tx1"/>
          </a:solidFill>
          <a:latin typeface="+mn-lt"/>
          <a:ea typeface="+mn-ea"/>
          <a:cs typeface="+mn-cs"/>
        </a:defRPr>
      </a:lvl6pPr>
      <a:lvl7pPr marL="2057592" algn="l" defTabSz="685864" rtl="0" eaLnBrk="1" latinLnBrk="0" hangingPunct="1">
        <a:defRPr sz="1400" kern="1200">
          <a:solidFill>
            <a:schemeClr val="tx1"/>
          </a:solidFill>
          <a:latin typeface="+mn-lt"/>
          <a:ea typeface="+mn-ea"/>
          <a:cs typeface="+mn-cs"/>
        </a:defRPr>
      </a:lvl7pPr>
      <a:lvl8pPr marL="2400524" algn="l" defTabSz="685864" rtl="0" eaLnBrk="1" latinLnBrk="0" hangingPunct="1">
        <a:defRPr sz="1400" kern="1200">
          <a:solidFill>
            <a:schemeClr val="tx1"/>
          </a:solidFill>
          <a:latin typeface="+mn-lt"/>
          <a:ea typeface="+mn-ea"/>
          <a:cs typeface="+mn-cs"/>
        </a:defRPr>
      </a:lvl8pPr>
      <a:lvl9pPr marL="2743456" algn="l" defTabSz="685864" rtl="0" eaLnBrk="1" latinLnBrk="0" hangingPunct="1">
        <a:defRPr sz="14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 y="171450"/>
            <a:ext cx="8363938" cy="567848"/>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164592" y="1085851"/>
            <a:ext cx="5852160" cy="1128001"/>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 xmlns:p14="http://schemas.microsoft.com/office/powerpoint/2010/main" val="1669786927"/>
      </p:ext>
    </p:extLst>
  </p:cSld>
  <p:clrMap bg1="dk1" tx1="lt1" bg2="dk2" tx2="lt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806" r:id="rId6"/>
    <p:sldLayoutId id="2147483807" r:id="rId7"/>
    <p:sldLayoutId id="2147483821" r:id="rId8"/>
    <p:sldLayoutId id="2147483823" r:id="rId9"/>
  </p:sldLayoutIdLst>
  <p:transition>
    <p:fade/>
  </p:transition>
  <p:timing>
    <p:tnLst>
      <p:par>
        <p:cTn id="1" dur="indefinite" restart="never" nodeType="tmRoot"/>
      </p:par>
    </p:tnLst>
  </p:timing>
  <p:hf sldNum="0" hdr="0" ftr="0" dt="0"/>
  <p:txStyles>
    <p:titleStyle>
      <a:lvl1pPr algn="l" defTabSz="685864" rtl="0" eaLnBrk="1" latinLnBrk="0" hangingPunct="1">
        <a:lnSpc>
          <a:spcPct val="90000"/>
        </a:lnSpc>
        <a:spcBef>
          <a:spcPct val="0"/>
        </a:spcBef>
        <a:buNone/>
        <a:defRPr lang="en-US" sz="4000" b="0" kern="1200" cap="none" spc="-75" baseline="0" dirty="0" smtClean="0">
          <a:ln w="3175">
            <a:noFill/>
          </a:ln>
          <a:solidFill>
            <a:srgbClr val="00337F"/>
          </a:solidFill>
          <a:effectLst/>
          <a:latin typeface="Segoe UI Light" pitchFamily="34" charset="0"/>
          <a:ea typeface="+mn-ea"/>
          <a:cs typeface="Arial" charset="0"/>
        </a:defRPr>
      </a:lvl1pPr>
    </p:titleStyle>
    <p:bodyStyle>
      <a:lvl1pPr marL="259591" indent="-259591" algn="l" defTabSz="685864" rtl="0" eaLnBrk="1" latinLnBrk="0" hangingPunct="1">
        <a:lnSpc>
          <a:spcPct val="90000"/>
        </a:lnSpc>
        <a:spcBef>
          <a:spcPct val="20000"/>
        </a:spcBef>
        <a:buSzPct val="90000"/>
        <a:buFont typeface="Arial" pitchFamily="34" charset="0"/>
        <a:buChar char="•"/>
        <a:defRPr sz="2400" kern="1200" spc="-80" baseline="0">
          <a:solidFill>
            <a:srgbClr val="FF8C00"/>
          </a:solidFill>
          <a:latin typeface="+mn-lt"/>
          <a:ea typeface="+mn-ea"/>
          <a:cs typeface="+mn-cs"/>
        </a:defRPr>
      </a:lvl1pPr>
      <a:lvl2pPr marL="472742" indent="-213151" algn="l" defTabSz="685864" rtl="0" eaLnBrk="1" latinLnBrk="0" hangingPunct="1">
        <a:lnSpc>
          <a:spcPct val="90000"/>
        </a:lnSpc>
        <a:spcBef>
          <a:spcPct val="20000"/>
        </a:spcBef>
        <a:buSzPct val="90000"/>
        <a:buFont typeface="Arial" pitchFamily="34" charset="0"/>
        <a:buChar char="•"/>
        <a:tabLst>
          <a:tab pos="457200" algn="l"/>
        </a:tabLst>
        <a:defRPr sz="1600" kern="1200">
          <a:solidFill>
            <a:srgbClr val="00337F"/>
          </a:solidFill>
          <a:latin typeface="+mn-lt"/>
          <a:ea typeface="+mn-ea"/>
          <a:cs typeface="+mn-cs"/>
        </a:defRPr>
      </a:lvl2pPr>
      <a:lvl3pPr marL="631825" indent="-158750" algn="l" defTabSz="685864" rtl="0" eaLnBrk="1" latinLnBrk="0" hangingPunct="1">
        <a:lnSpc>
          <a:spcPct val="90000"/>
        </a:lnSpc>
        <a:spcBef>
          <a:spcPct val="20000"/>
        </a:spcBef>
        <a:buSzPct val="90000"/>
        <a:buFont typeface="Arial" pitchFamily="34" charset="0"/>
        <a:buChar char="•"/>
        <a:defRPr sz="1200" kern="1200">
          <a:solidFill>
            <a:srgbClr val="525051"/>
          </a:solidFill>
          <a:latin typeface="+mn-lt"/>
          <a:ea typeface="+mn-ea"/>
          <a:cs typeface="+mn-cs"/>
        </a:defRPr>
      </a:lvl3pPr>
      <a:lvl4pPr marL="746125" indent="-114300" algn="l" defTabSz="685864" rtl="0" eaLnBrk="1" latinLnBrk="0" hangingPunct="1">
        <a:lnSpc>
          <a:spcPct val="90000"/>
        </a:lnSpc>
        <a:spcBef>
          <a:spcPct val="20000"/>
        </a:spcBef>
        <a:buSzPct val="90000"/>
        <a:buFont typeface="Arial" pitchFamily="34" charset="0"/>
        <a:buChar char="•"/>
        <a:tabLst>
          <a:tab pos="685891" algn="l"/>
        </a:tabLst>
        <a:defRPr sz="1000" kern="1200">
          <a:solidFill>
            <a:srgbClr val="525051"/>
          </a:solidFill>
          <a:latin typeface="+mn-lt"/>
          <a:ea typeface="+mn-ea"/>
          <a:cs typeface="+mn-cs"/>
        </a:defRPr>
      </a:lvl4pPr>
      <a:lvl5pPr marL="860425" indent="-114300" algn="l" defTabSz="685864" rtl="0" eaLnBrk="1" latinLnBrk="0" hangingPunct="1">
        <a:lnSpc>
          <a:spcPct val="90000"/>
        </a:lnSpc>
        <a:spcBef>
          <a:spcPct val="20000"/>
        </a:spcBef>
        <a:buSzPct val="90000"/>
        <a:buFont typeface="Arial" pitchFamily="34" charset="0"/>
        <a:buChar char="•"/>
        <a:defRPr sz="800" kern="1200">
          <a:solidFill>
            <a:srgbClr val="525051"/>
          </a:soli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64" rtl="0" eaLnBrk="1" latinLnBrk="0" hangingPunct="1">
        <a:defRPr sz="1400" kern="1200">
          <a:solidFill>
            <a:schemeClr val="tx1"/>
          </a:solidFill>
          <a:latin typeface="+mn-lt"/>
          <a:ea typeface="+mn-ea"/>
          <a:cs typeface="+mn-cs"/>
        </a:defRPr>
      </a:lvl1pPr>
      <a:lvl2pPr marL="342932" algn="l" defTabSz="685864" rtl="0" eaLnBrk="1" latinLnBrk="0" hangingPunct="1">
        <a:defRPr sz="1400" kern="1200">
          <a:solidFill>
            <a:schemeClr val="tx1"/>
          </a:solidFill>
          <a:latin typeface="+mn-lt"/>
          <a:ea typeface="+mn-ea"/>
          <a:cs typeface="+mn-cs"/>
        </a:defRPr>
      </a:lvl2pPr>
      <a:lvl3pPr marL="685864" algn="l" defTabSz="685864" rtl="0" eaLnBrk="1" latinLnBrk="0" hangingPunct="1">
        <a:defRPr sz="1400" kern="1200">
          <a:solidFill>
            <a:schemeClr val="tx1"/>
          </a:solidFill>
          <a:latin typeface="+mn-lt"/>
          <a:ea typeface="+mn-ea"/>
          <a:cs typeface="+mn-cs"/>
        </a:defRPr>
      </a:lvl3pPr>
      <a:lvl4pPr marL="1028796" algn="l" defTabSz="685864" rtl="0" eaLnBrk="1" latinLnBrk="0" hangingPunct="1">
        <a:defRPr sz="1400" kern="1200">
          <a:solidFill>
            <a:schemeClr val="tx1"/>
          </a:solidFill>
          <a:latin typeface="+mn-lt"/>
          <a:ea typeface="+mn-ea"/>
          <a:cs typeface="+mn-cs"/>
        </a:defRPr>
      </a:lvl4pPr>
      <a:lvl5pPr marL="1371728" algn="l" defTabSz="685864" rtl="0" eaLnBrk="1" latinLnBrk="0" hangingPunct="1">
        <a:defRPr sz="1400" kern="1200">
          <a:solidFill>
            <a:schemeClr val="tx1"/>
          </a:solidFill>
          <a:latin typeface="+mn-lt"/>
          <a:ea typeface="+mn-ea"/>
          <a:cs typeface="+mn-cs"/>
        </a:defRPr>
      </a:lvl5pPr>
      <a:lvl6pPr marL="1714660" algn="l" defTabSz="685864" rtl="0" eaLnBrk="1" latinLnBrk="0" hangingPunct="1">
        <a:defRPr sz="1400" kern="1200">
          <a:solidFill>
            <a:schemeClr val="tx1"/>
          </a:solidFill>
          <a:latin typeface="+mn-lt"/>
          <a:ea typeface="+mn-ea"/>
          <a:cs typeface="+mn-cs"/>
        </a:defRPr>
      </a:lvl6pPr>
      <a:lvl7pPr marL="2057592" algn="l" defTabSz="685864" rtl="0" eaLnBrk="1" latinLnBrk="0" hangingPunct="1">
        <a:defRPr sz="1400" kern="1200">
          <a:solidFill>
            <a:schemeClr val="tx1"/>
          </a:solidFill>
          <a:latin typeface="+mn-lt"/>
          <a:ea typeface="+mn-ea"/>
          <a:cs typeface="+mn-cs"/>
        </a:defRPr>
      </a:lvl7pPr>
      <a:lvl8pPr marL="2400524" algn="l" defTabSz="685864" rtl="0" eaLnBrk="1" latinLnBrk="0" hangingPunct="1">
        <a:defRPr sz="1400" kern="1200">
          <a:solidFill>
            <a:schemeClr val="tx1"/>
          </a:solidFill>
          <a:latin typeface="+mn-lt"/>
          <a:ea typeface="+mn-ea"/>
          <a:cs typeface="+mn-cs"/>
        </a:defRPr>
      </a:lvl8pPr>
      <a:lvl9pPr marL="2743456" algn="l" defTabSz="685864" rtl="0" eaLnBrk="1" latinLnBrk="0" hangingPunct="1">
        <a:defRPr sz="14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 y="171450"/>
            <a:ext cx="8363938" cy="567848"/>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164592" y="1085851"/>
            <a:ext cx="5852160" cy="1128001"/>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 xmlns:p14="http://schemas.microsoft.com/office/powerpoint/2010/main" val="355885972"/>
      </p:ext>
    </p:extLst>
  </p:cSld>
  <p:clrMap bg1="dk1" tx1="lt1" bg2="dk2" tx2="lt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9" r:id="rId8"/>
  </p:sldLayoutIdLst>
  <p:transition>
    <p:fade/>
  </p:transition>
  <p:timing>
    <p:tnLst>
      <p:par>
        <p:cTn id="1" dur="indefinite" restart="never" nodeType="tmRoot"/>
      </p:par>
    </p:tnLst>
  </p:timing>
  <p:txStyles>
    <p:titleStyle>
      <a:lvl1pPr algn="l" defTabSz="685864" rtl="0" eaLnBrk="1" latinLnBrk="0" hangingPunct="1">
        <a:lnSpc>
          <a:spcPct val="90000"/>
        </a:lnSpc>
        <a:spcBef>
          <a:spcPct val="0"/>
        </a:spcBef>
        <a:buNone/>
        <a:defRPr lang="en-US" sz="4000" b="0" kern="1200" cap="none" spc="-75" baseline="0" dirty="0" smtClean="0">
          <a:ln w="3175">
            <a:noFill/>
          </a:ln>
          <a:solidFill>
            <a:srgbClr val="00337F"/>
          </a:solidFill>
          <a:effectLst/>
          <a:latin typeface="Segoe UI Light" pitchFamily="34" charset="0"/>
          <a:ea typeface="+mn-ea"/>
          <a:cs typeface="Arial" charset="0"/>
        </a:defRPr>
      </a:lvl1pPr>
    </p:titleStyle>
    <p:bodyStyle>
      <a:lvl1pPr marL="259591" indent="-259591" algn="l" defTabSz="685864" rtl="0" eaLnBrk="1" latinLnBrk="0" hangingPunct="1">
        <a:lnSpc>
          <a:spcPct val="90000"/>
        </a:lnSpc>
        <a:spcBef>
          <a:spcPct val="20000"/>
        </a:spcBef>
        <a:buSzPct val="90000"/>
        <a:buFont typeface="Arial" pitchFamily="34" charset="0"/>
        <a:buChar char="•"/>
        <a:defRPr sz="2400" kern="1200" spc="-80" baseline="0">
          <a:solidFill>
            <a:srgbClr val="FF8C00"/>
          </a:solidFill>
          <a:latin typeface="+mn-lt"/>
          <a:ea typeface="+mn-ea"/>
          <a:cs typeface="+mn-cs"/>
        </a:defRPr>
      </a:lvl1pPr>
      <a:lvl2pPr marL="472742" indent="-213151" algn="l" defTabSz="685864" rtl="0" eaLnBrk="1" latinLnBrk="0" hangingPunct="1">
        <a:lnSpc>
          <a:spcPct val="90000"/>
        </a:lnSpc>
        <a:spcBef>
          <a:spcPct val="20000"/>
        </a:spcBef>
        <a:buSzPct val="90000"/>
        <a:buFont typeface="Arial" pitchFamily="34" charset="0"/>
        <a:buChar char="•"/>
        <a:tabLst>
          <a:tab pos="457200" algn="l"/>
        </a:tabLst>
        <a:defRPr sz="1600" kern="1200">
          <a:solidFill>
            <a:srgbClr val="00337F"/>
          </a:solidFill>
          <a:latin typeface="+mn-lt"/>
          <a:ea typeface="+mn-ea"/>
          <a:cs typeface="+mn-cs"/>
        </a:defRPr>
      </a:lvl2pPr>
      <a:lvl3pPr marL="631825" indent="-158750" algn="l" defTabSz="685864" rtl="0" eaLnBrk="1" latinLnBrk="0" hangingPunct="1">
        <a:lnSpc>
          <a:spcPct val="90000"/>
        </a:lnSpc>
        <a:spcBef>
          <a:spcPct val="20000"/>
        </a:spcBef>
        <a:buSzPct val="90000"/>
        <a:buFont typeface="Arial" pitchFamily="34" charset="0"/>
        <a:buChar char="•"/>
        <a:defRPr sz="1200" kern="1200">
          <a:solidFill>
            <a:srgbClr val="525051"/>
          </a:solidFill>
          <a:latin typeface="+mn-lt"/>
          <a:ea typeface="+mn-ea"/>
          <a:cs typeface="+mn-cs"/>
        </a:defRPr>
      </a:lvl3pPr>
      <a:lvl4pPr marL="746125" indent="-114300" algn="l" defTabSz="685864" rtl="0" eaLnBrk="1" latinLnBrk="0" hangingPunct="1">
        <a:lnSpc>
          <a:spcPct val="90000"/>
        </a:lnSpc>
        <a:spcBef>
          <a:spcPct val="20000"/>
        </a:spcBef>
        <a:buSzPct val="90000"/>
        <a:buFont typeface="Arial" pitchFamily="34" charset="0"/>
        <a:buChar char="•"/>
        <a:tabLst>
          <a:tab pos="685891" algn="l"/>
        </a:tabLst>
        <a:defRPr sz="1000" kern="1200">
          <a:solidFill>
            <a:srgbClr val="525051"/>
          </a:solidFill>
          <a:latin typeface="+mn-lt"/>
          <a:ea typeface="+mn-ea"/>
          <a:cs typeface="+mn-cs"/>
        </a:defRPr>
      </a:lvl4pPr>
      <a:lvl5pPr marL="860425" indent="-114300" algn="l" defTabSz="685864" rtl="0" eaLnBrk="1" latinLnBrk="0" hangingPunct="1">
        <a:lnSpc>
          <a:spcPct val="90000"/>
        </a:lnSpc>
        <a:spcBef>
          <a:spcPct val="20000"/>
        </a:spcBef>
        <a:buSzPct val="90000"/>
        <a:buFont typeface="Arial" pitchFamily="34" charset="0"/>
        <a:buChar char="•"/>
        <a:defRPr sz="800" kern="1200">
          <a:solidFill>
            <a:srgbClr val="525051"/>
          </a:soli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64" rtl="0" eaLnBrk="1" latinLnBrk="0" hangingPunct="1">
        <a:defRPr sz="1400" kern="1200">
          <a:solidFill>
            <a:schemeClr val="tx1"/>
          </a:solidFill>
          <a:latin typeface="+mn-lt"/>
          <a:ea typeface="+mn-ea"/>
          <a:cs typeface="+mn-cs"/>
        </a:defRPr>
      </a:lvl1pPr>
      <a:lvl2pPr marL="342932" algn="l" defTabSz="685864" rtl="0" eaLnBrk="1" latinLnBrk="0" hangingPunct="1">
        <a:defRPr sz="1400" kern="1200">
          <a:solidFill>
            <a:schemeClr val="tx1"/>
          </a:solidFill>
          <a:latin typeface="+mn-lt"/>
          <a:ea typeface="+mn-ea"/>
          <a:cs typeface="+mn-cs"/>
        </a:defRPr>
      </a:lvl2pPr>
      <a:lvl3pPr marL="685864" algn="l" defTabSz="685864" rtl="0" eaLnBrk="1" latinLnBrk="0" hangingPunct="1">
        <a:defRPr sz="1400" kern="1200">
          <a:solidFill>
            <a:schemeClr val="tx1"/>
          </a:solidFill>
          <a:latin typeface="+mn-lt"/>
          <a:ea typeface="+mn-ea"/>
          <a:cs typeface="+mn-cs"/>
        </a:defRPr>
      </a:lvl3pPr>
      <a:lvl4pPr marL="1028796" algn="l" defTabSz="685864" rtl="0" eaLnBrk="1" latinLnBrk="0" hangingPunct="1">
        <a:defRPr sz="1400" kern="1200">
          <a:solidFill>
            <a:schemeClr val="tx1"/>
          </a:solidFill>
          <a:latin typeface="+mn-lt"/>
          <a:ea typeface="+mn-ea"/>
          <a:cs typeface="+mn-cs"/>
        </a:defRPr>
      </a:lvl4pPr>
      <a:lvl5pPr marL="1371728" algn="l" defTabSz="685864" rtl="0" eaLnBrk="1" latinLnBrk="0" hangingPunct="1">
        <a:defRPr sz="1400" kern="1200">
          <a:solidFill>
            <a:schemeClr val="tx1"/>
          </a:solidFill>
          <a:latin typeface="+mn-lt"/>
          <a:ea typeface="+mn-ea"/>
          <a:cs typeface="+mn-cs"/>
        </a:defRPr>
      </a:lvl5pPr>
      <a:lvl6pPr marL="1714660" algn="l" defTabSz="685864" rtl="0" eaLnBrk="1" latinLnBrk="0" hangingPunct="1">
        <a:defRPr sz="1400" kern="1200">
          <a:solidFill>
            <a:schemeClr val="tx1"/>
          </a:solidFill>
          <a:latin typeface="+mn-lt"/>
          <a:ea typeface="+mn-ea"/>
          <a:cs typeface="+mn-cs"/>
        </a:defRPr>
      </a:lvl6pPr>
      <a:lvl7pPr marL="2057592" algn="l" defTabSz="685864" rtl="0" eaLnBrk="1" latinLnBrk="0" hangingPunct="1">
        <a:defRPr sz="1400" kern="1200">
          <a:solidFill>
            <a:schemeClr val="tx1"/>
          </a:solidFill>
          <a:latin typeface="+mn-lt"/>
          <a:ea typeface="+mn-ea"/>
          <a:cs typeface="+mn-cs"/>
        </a:defRPr>
      </a:lvl7pPr>
      <a:lvl8pPr marL="2400524" algn="l" defTabSz="685864" rtl="0" eaLnBrk="1" latinLnBrk="0" hangingPunct="1">
        <a:defRPr sz="1400" kern="1200">
          <a:solidFill>
            <a:schemeClr val="tx1"/>
          </a:solidFill>
          <a:latin typeface="+mn-lt"/>
          <a:ea typeface="+mn-ea"/>
          <a:cs typeface="+mn-cs"/>
        </a:defRPr>
      </a:lvl8pPr>
      <a:lvl9pPr marL="2743456" algn="l" defTabSz="685864"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39.xml"/><Relationship Id="rId5" Type="http://schemas.openxmlformats.org/officeDocument/2006/relationships/image" Target="../media/image16.png"/><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33.xml"/><Relationship Id="rId1" Type="http://schemas.openxmlformats.org/officeDocument/2006/relationships/tags" Target="../tags/tag2.xml"/><Relationship Id="rId6" Type="http://schemas.openxmlformats.org/officeDocument/2006/relationships/image" Target="../media/image4.png"/><Relationship Id="rId11" Type="http://schemas.microsoft.com/office/2007/relationships/hdphoto" Target="../media/hdphoto3.wdp"/><Relationship Id="rId5" Type="http://schemas.openxmlformats.org/officeDocument/2006/relationships/image" Target="../media/image19.png"/><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4.xml"/><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3" Type="http://schemas.openxmlformats.org/officeDocument/2006/relationships/image" Target="../media/image6.png"/><Relationship Id="rId3" Type="http://schemas.openxmlformats.org/officeDocument/2006/relationships/notesSlide" Target="../notesSlides/notesSlide2.xml"/><Relationship Id="rId12" Type="http://schemas.openxmlformats.org/officeDocument/2006/relationships/image" Target="../media/image5.png"/><Relationship Id="rId2" Type="http://schemas.openxmlformats.org/officeDocument/2006/relationships/slideLayout" Target="../slideLayouts/slideLayout10.xml"/><Relationship Id="rId1" Type="http://schemas.openxmlformats.org/officeDocument/2006/relationships/tags" Target="../tags/tag1.xml"/><Relationship Id="rId11" Type="http://schemas.microsoft.com/office/2007/relationships/hdphoto" Target="../media/hdphoto3.wdp"/><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11.xml"/><Relationship Id="rId5" Type="http://schemas.openxmlformats.org/officeDocument/2006/relationships/image" Target="../media/image14.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p:nvPr/>
        </p:nvSpPr>
        <p:spPr bwMode="auto">
          <a:xfrm>
            <a:off x="164382" y="2616198"/>
            <a:ext cx="2019260" cy="2296184"/>
          </a:xfrm>
          <a:prstGeom prst="rect">
            <a:avLst/>
          </a:prstGeom>
          <a:solidFill>
            <a:srgbClr val="00AEE9"/>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89" tIns="34295" rIns="34295" bIns="68589" numCol="1" spcCol="0" rtlCol="0" fromWordArt="0" anchor="b" anchorCtr="0" forceAA="0" compatLnSpc="1">
            <a:prstTxWarp prst="textNoShape">
              <a:avLst/>
            </a:prstTxWarp>
            <a:noAutofit/>
          </a:bodyPr>
          <a:lstStyle/>
          <a:p>
            <a:r>
              <a:rPr lang="pl-PL" sz="2000" dirty="0" smtClean="0"/>
              <a:t>Autor:</a:t>
            </a:r>
          </a:p>
          <a:p>
            <a:r>
              <a:rPr lang="pl-PL" sz="2000" dirty="0" smtClean="0"/>
              <a:t>Joanna Barańska</a:t>
            </a:r>
          </a:p>
        </p:txBody>
      </p:sp>
      <p:sp>
        <p:nvSpPr>
          <p:cNvPr id="3" name="Text Placeholder 2"/>
          <p:cNvSpPr>
            <a:spLocks noGrp="1"/>
          </p:cNvSpPr>
          <p:nvPr>
            <p:ph type="body" sz="quarter" idx="10"/>
          </p:nvPr>
        </p:nvSpPr>
        <p:spPr>
          <a:xfrm>
            <a:off x="357377" y="684901"/>
            <a:ext cx="8423524" cy="1828193"/>
          </a:xfrm>
        </p:spPr>
        <p:txBody>
          <a:bodyPr/>
          <a:lstStyle/>
          <a:p>
            <a:pPr algn="ctr"/>
            <a:r>
              <a:rPr lang="pl-PL" sz="4400" dirty="0"/>
              <a:t>Analiza porównawcza wydajności przetwarzania dokumentów XML </a:t>
            </a:r>
            <a:r>
              <a:rPr lang="pl-PL" sz="4400" dirty="0" smtClean="0"/>
              <a:t/>
            </a:r>
            <a:br>
              <a:rPr lang="pl-PL" sz="4400" dirty="0" smtClean="0"/>
            </a:br>
            <a:r>
              <a:rPr lang="pl-PL" sz="4400" dirty="0" smtClean="0"/>
              <a:t>w </a:t>
            </a:r>
            <a:r>
              <a:rPr lang="pl-PL" sz="4400" dirty="0"/>
              <a:t>MS SQL Server</a:t>
            </a:r>
            <a:endParaRPr lang="en-US" sz="4400" dirty="0">
              <a:solidFill>
                <a:schemeClr val="tx1"/>
              </a:solidFill>
            </a:endParaRPr>
          </a:p>
        </p:txBody>
      </p:sp>
      <p:sp>
        <p:nvSpPr>
          <p:cNvPr id="5" name="Rectangle 9"/>
          <p:cNvSpPr/>
          <p:nvPr/>
        </p:nvSpPr>
        <p:spPr bwMode="auto">
          <a:xfrm>
            <a:off x="4916211" y="3003356"/>
            <a:ext cx="3884895" cy="1898468"/>
          </a:xfrm>
          <a:prstGeom prst="rect">
            <a:avLst/>
          </a:prstGeom>
          <a:solidFill>
            <a:srgbClr val="FF8C0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89" tIns="34295" rIns="34295" bIns="68589" numCol="1" spcCol="0" rtlCol="0" fromWordArt="0" anchor="ctr" anchorCtr="0" forceAA="0" compatLnSpc="1">
            <a:prstTxWarp prst="textNoShape">
              <a:avLst/>
            </a:prstTxWarp>
            <a:noAutofit/>
          </a:bodyPr>
          <a:lstStyle/>
          <a:p>
            <a:endParaRPr lang="pl-PL" sz="2000" dirty="0" smtClean="0"/>
          </a:p>
          <a:p>
            <a:r>
              <a:rPr lang="pl-PL" sz="2000" dirty="0" smtClean="0"/>
              <a:t>Promotor:</a:t>
            </a:r>
          </a:p>
          <a:p>
            <a:r>
              <a:rPr lang="pl-PL" sz="2000" dirty="0" smtClean="0"/>
              <a:t>dr inż. Paweł </a:t>
            </a:r>
            <a:r>
              <a:rPr lang="pl-PL" sz="2000" dirty="0" err="1" smtClean="0"/>
              <a:t>Figat</a:t>
            </a:r>
            <a:r>
              <a:rPr lang="pl-PL" sz="2000" dirty="0" smtClean="0"/>
              <a:t> </a:t>
            </a:r>
          </a:p>
          <a:p>
            <a:endParaRPr lang="pl-PL" sz="2000" dirty="0" smtClean="0"/>
          </a:p>
          <a:p>
            <a:r>
              <a:rPr lang="pl-PL" sz="2000" dirty="0" smtClean="0"/>
              <a:t>Konsultant:</a:t>
            </a:r>
          </a:p>
          <a:p>
            <a:r>
              <a:rPr lang="pl-PL" sz="2000" dirty="0" smtClean="0"/>
              <a:t>mgr inż. Andrzej Ptasznik</a:t>
            </a:r>
            <a:endParaRPr lang="en-US" sz="2000" dirty="0"/>
          </a:p>
        </p:txBody>
      </p:sp>
    </p:spTree>
    <p:extLst>
      <p:ext uri="{BB962C8B-B14F-4D97-AF65-F5344CB8AC3E}">
        <p14:creationId xmlns="" xmlns:p14="http://schemas.microsoft.com/office/powerpoint/2010/main" val="1288192897"/>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p:nvPr/>
        </p:nvSpPr>
        <p:spPr bwMode="auto">
          <a:xfrm>
            <a:off x="354799" y="1130036"/>
            <a:ext cx="5745749" cy="1094549"/>
          </a:xfrm>
          <a:prstGeom prst="rect">
            <a:avLst/>
          </a:prstGeom>
          <a:solidFill>
            <a:schemeClr val="accent5">
              <a:lumMod val="7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89" tIns="34295" rIns="34295" bIns="68589" numCol="1" spcCol="0" rtlCol="0" fromWordArt="0" anchor="b" anchorCtr="0" forceAA="0" compatLnSpc="1">
            <a:prstTxWarp prst="textNoShape">
              <a:avLst/>
            </a:prstTxWarp>
            <a:noAutofit/>
          </a:bodyPr>
          <a:lstStyle/>
          <a:p>
            <a:pPr defTabSz="685666" fontAlgn="base">
              <a:spcBef>
                <a:spcPct val="0"/>
              </a:spcBef>
              <a:spcAft>
                <a:spcPct val="0"/>
              </a:spcAft>
            </a:pPr>
            <a:r>
              <a:rPr lang="pl-PL" sz="2000" spc="-38" dirty="0" smtClean="0">
                <a:solidFill>
                  <a:schemeClr val="tx1"/>
                </a:solidFill>
                <a:ea typeface="Segoe UI" pitchFamily="34" charset="0"/>
                <a:cs typeface="Segoe UI" pitchFamily="34" charset="0"/>
              </a:rPr>
              <a:t>Każda metoda zwraca jednakowy wynik zapytania przy wykorzystaniu różnych metod języka SQL </a:t>
            </a:r>
          </a:p>
        </p:txBody>
      </p:sp>
      <p:sp>
        <p:nvSpPr>
          <p:cNvPr id="5" name="Title 3"/>
          <p:cNvSpPr txBox="1">
            <a:spLocks/>
          </p:cNvSpPr>
          <p:nvPr/>
        </p:nvSpPr>
        <p:spPr>
          <a:xfrm>
            <a:off x="164592" y="171451"/>
            <a:ext cx="8363938" cy="567848"/>
          </a:xfrm>
          <a:prstGeom prst="rect">
            <a:avLst/>
          </a:prstGeom>
        </p:spPr>
        <p:txBody>
          <a:bodyPr/>
          <a:lstStyle/>
          <a:p>
            <a:pPr marL="0" marR="0" lvl="0" indent="0" algn="l" defTabSz="685864" rtl="0" eaLnBrk="1" fontAlgn="auto" latinLnBrk="0" hangingPunct="1">
              <a:lnSpc>
                <a:spcPct val="90000"/>
              </a:lnSpc>
              <a:spcBef>
                <a:spcPct val="0"/>
              </a:spcBef>
              <a:spcAft>
                <a:spcPts val="0"/>
              </a:spcAft>
              <a:buClrTx/>
              <a:buSzTx/>
              <a:buFontTx/>
              <a:buNone/>
              <a:tabLst/>
              <a:defRPr/>
            </a:pPr>
            <a:r>
              <a:rPr kumimoji="0" lang="pl-PL" sz="4100" b="0" i="0" u="none" strike="noStrike" kern="1200" cap="none" spc="-75" normalizeH="0" baseline="0" noProof="0" dirty="0" smtClean="0">
                <a:ln w="3175">
                  <a:noFill/>
                </a:ln>
                <a:solidFill>
                  <a:srgbClr val="FFC000"/>
                </a:solidFill>
                <a:effectLst/>
                <a:uLnTx/>
                <a:uFillTx/>
                <a:latin typeface="Segoe UI Light" pitchFamily="34" charset="0"/>
                <a:ea typeface="+mn-ea"/>
                <a:cs typeface="Arial" charset="0"/>
              </a:rPr>
              <a:t>Testy</a:t>
            </a:r>
            <a:endParaRPr kumimoji="0" lang="en-US" sz="4100" b="0" i="0" u="none" strike="noStrike" kern="1200" cap="none" spc="-75" normalizeH="0" baseline="0" noProof="0" dirty="0">
              <a:ln w="3175">
                <a:noFill/>
              </a:ln>
              <a:solidFill>
                <a:srgbClr val="FFC000"/>
              </a:solidFill>
              <a:effectLst/>
              <a:uLnTx/>
              <a:uFillTx/>
              <a:latin typeface="Segoe UI Light" pitchFamily="34" charset="0"/>
              <a:ea typeface="+mn-ea"/>
              <a:cs typeface="Arial" charset="0"/>
            </a:endParaRPr>
          </a:p>
        </p:txBody>
      </p:sp>
      <p:sp>
        <p:nvSpPr>
          <p:cNvPr id="6" name="Rectangle 6"/>
          <p:cNvSpPr>
            <a:spLocks noChangeAspect="1"/>
          </p:cNvSpPr>
          <p:nvPr/>
        </p:nvSpPr>
        <p:spPr bwMode="auto">
          <a:xfrm>
            <a:off x="6209731" y="2333766"/>
            <a:ext cx="2470267" cy="1096332"/>
          </a:xfrm>
          <a:prstGeom prst="rect">
            <a:avLst/>
          </a:prstGeom>
          <a:solidFill>
            <a:srgbClr val="0066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z="2400" dirty="0" smtClean="0">
                <a:solidFill>
                  <a:schemeClr val="tx1"/>
                </a:solidFill>
              </a:rPr>
              <a:t>Metoda </a:t>
            </a:r>
            <a:r>
              <a:rPr lang="pl-PL" sz="2400" dirty="0" err="1" smtClean="0">
                <a:solidFill>
                  <a:schemeClr val="tx1"/>
                </a:solidFill>
              </a:rPr>
              <a:t>nodes</a:t>
            </a:r>
            <a:r>
              <a:rPr lang="pl-PL" sz="2400" dirty="0" smtClean="0">
                <a:solidFill>
                  <a:schemeClr val="tx1"/>
                </a:solidFill>
              </a:rPr>
              <a:t>()</a:t>
            </a:r>
            <a:endParaRPr lang="en-US" sz="2400" dirty="0" smtClean="0">
              <a:solidFill>
                <a:schemeClr val="tx1"/>
              </a:solidFill>
            </a:endParaRPr>
          </a:p>
        </p:txBody>
      </p:sp>
      <p:sp>
        <p:nvSpPr>
          <p:cNvPr id="7" name="Rectangle 32"/>
          <p:cNvSpPr>
            <a:spLocks noChangeAspect="1"/>
          </p:cNvSpPr>
          <p:nvPr/>
        </p:nvSpPr>
        <p:spPr bwMode="auto">
          <a:xfrm>
            <a:off x="6204728" y="3562064"/>
            <a:ext cx="2489484" cy="1078195"/>
          </a:xfrm>
          <a:prstGeom prst="rect">
            <a:avLst/>
          </a:prstGeom>
          <a:solidFill>
            <a:srgbClr val="BAD80A"/>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z="2400" dirty="0" smtClean="0">
                <a:solidFill>
                  <a:schemeClr val="tx1"/>
                </a:solidFill>
              </a:rPr>
              <a:t>Metoda</a:t>
            </a:r>
            <a:r>
              <a:rPr lang="pl-PL" dirty="0" smtClean="0">
                <a:solidFill>
                  <a:schemeClr val="tx1"/>
                </a:solidFill>
              </a:rPr>
              <a:t> </a:t>
            </a:r>
            <a:r>
              <a:rPr lang="pl-PL" sz="2400" dirty="0" err="1" smtClean="0">
                <a:solidFill>
                  <a:schemeClr val="tx1"/>
                </a:solidFill>
              </a:rPr>
              <a:t>query</a:t>
            </a:r>
            <a:r>
              <a:rPr lang="pl-PL" sz="2400" dirty="0" smtClean="0">
                <a:solidFill>
                  <a:schemeClr val="tx1"/>
                </a:solidFill>
              </a:rPr>
              <a:t>()</a:t>
            </a:r>
            <a:endParaRPr lang="en-US" sz="2400" dirty="0" smtClean="0">
              <a:solidFill>
                <a:schemeClr val="tx1"/>
              </a:solidFill>
            </a:endParaRPr>
          </a:p>
        </p:txBody>
      </p:sp>
      <p:sp>
        <p:nvSpPr>
          <p:cNvPr id="8" name="Rectangle 37"/>
          <p:cNvSpPr>
            <a:spLocks noChangeAspect="1"/>
          </p:cNvSpPr>
          <p:nvPr/>
        </p:nvSpPr>
        <p:spPr bwMode="auto">
          <a:xfrm>
            <a:off x="6198947" y="1132743"/>
            <a:ext cx="2484340" cy="1091820"/>
          </a:xfrm>
          <a:prstGeom prst="rect">
            <a:avLst/>
          </a:prstGeom>
          <a:solidFill>
            <a:srgbClr val="FF8C0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z="2400" spc="-75" dirty="0" smtClean="0">
                <a:solidFill>
                  <a:schemeClr val="tx1"/>
                </a:solidFill>
                <a:ea typeface="Segoe UI" pitchFamily="34" charset="0"/>
                <a:cs typeface="Segoe UI" pitchFamily="34" charset="0"/>
              </a:rPr>
              <a:t>Metoda </a:t>
            </a:r>
            <a:r>
              <a:rPr lang="pl-PL" sz="2400" spc="-75" dirty="0" err="1" smtClean="0">
                <a:solidFill>
                  <a:schemeClr val="tx1"/>
                </a:solidFill>
                <a:ea typeface="Segoe UI" pitchFamily="34" charset="0"/>
                <a:cs typeface="Segoe UI" pitchFamily="34" charset="0"/>
              </a:rPr>
              <a:t>value</a:t>
            </a:r>
            <a:r>
              <a:rPr lang="pl-PL" sz="2400" spc="-75" dirty="0" smtClean="0">
                <a:solidFill>
                  <a:schemeClr val="tx1"/>
                </a:solidFill>
                <a:ea typeface="Segoe UI" pitchFamily="34" charset="0"/>
                <a:cs typeface="Segoe UI" pitchFamily="34" charset="0"/>
              </a:rPr>
              <a:t>()</a:t>
            </a:r>
            <a:endParaRPr lang="en-US" sz="2400" spc="-75" dirty="0">
              <a:solidFill>
                <a:schemeClr val="tx1"/>
              </a:solidFill>
              <a:ea typeface="Segoe UI" pitchFamily="34" charset="0"/>
              <a:cs typeface="Segoe UI" pitchFamily="34" charset="0"/>
            </a:endParaRPr>
          </a:p>
        </p:txBody>
      </p:sp>
      <p:sp>
        <p:nvSpPr>
          <p:cNvPr id="49154" name="Rectangle 2"/>
          <p:cNvSpPr>
            <a:spLocks noChangeArrowheads="1"/>
          </p:cNvSpPr>
          <p:nvPr/>
        </p:nvSpPr>
        <p:spPr bwMode="auto">
          <a:xfrm>
            <a:off x="327546" y="2483895"/>
            <a:ext cx="5732059" cy="21698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defTabSz="914400" fontAlgn="base">
              <a:spcBef>
                <a:spcPct val="0"/>
              </a:spcBef>
              <a:spcAft>
                <a:spcPct val="0"/>
              </a:spcAft>
            </a:pPr>
            <a:r>
              <a:rPr lang="en-US" sz="1100" dirty="0" smtClean="0">
                <a:solidFill>
                  <a:schemeClr val="tx2">
                    <a:lumMod val="90000"/>
                  </a:schemeClr>
                </a:solidFill>
                <a:latin typeface="Arial" pitchFamily="34" charset="0"/>
              </a:rPr>
              <a:t>select </a:t>
            </a:r>
            <a:r>
              <a:rPr lang="en-US" sz="1100" dirty="0" err="1" smtClean="0">
                <a:solidFill>
                  <a:schemeClr val="tx2">
                    <a:lumMod val="90000"/>
                  </a:schemeClr>
                </a:solidFill>
                <a:latin typeface="Arial" pitchFamily="34" charset="0"/>
              </a:rPr>
              <a:t>xmldoc.value</a:t>
            </a:r>
            <a:r>
              <a:rPr lang="en-US" sz="1100" dirty="0" smtClean="0">
                <a:solidFill>
                  <a:schemeClr val="tx2">
                    <a:lumMod val="90000"/>
                  </a:schemeClr>
                </a:solidFill>
                <a:latin typeface="Arial" pitchFamily="34" charset="0"/>
              </a:rPr>
              <a:t>('Root[1]/Element1[1]',     '</a:t>
            </a:r>
            <a:r>
              <a:rPr lang="en-US" sz="1100" dirty="0" err="1" smtClean="0">
                <a:solidFill>
                  <a:schemeClr val="tx2">
                    <a:lumMod val="90000"/>
                  </a:schemeClr>
                </a:solidFill>
                <a:latin typeface="Arial" pitchFamily="34" charset="0"/>
              </a:rPr>
              <a:t>varchar</a:t>
            </a:r>
            <a:r>
              <a:rPr lang="en-US" sz="1100" dirty="0" smtClean="0">
                <a:solidFill>
                  <a:schemeClr val="tx2">
                    <a:lumMod val="90000"/>
                  </a:schemeClr>
                </a:solidFill>
                <a:latin typeface="Arial" pitchFamily="34" charset="0"/>
              </a:rPr>
              <a:t>(50)') </a:t>
            </a:r>
            <a:endParaRPr lang="pl-PL" sz="1100" dirty="0" smtClean="0">
              <a:solidFill>
                <a:schemeClr val="tx2">
                  <a:lumMod val="90000"/>
                </a:schemeClr>
              </a:solidFill>
              <a:latin typeface="Arial" pitchFamily="34" charset="0"/>
            </a:endParaRPr>
          </a:p>
          <a:p>
            <a:pPr lvl="0" defTabSz="914400" fontAlgn="base">
              <a:spcBef>
                <a:spcPct val="0"/>
              </a:spcBef>
              <a:spcAft>
                <a:spcPct val="0"/>
              </a:spcAft>
            </a:pPr>
            <a:r>
              <a:rPr lang="en-US" sz="1100" dirty="0" smtClean="0">
                <a:solidFill>
                  <a:schemeClr val="tx2">
                    <a:lumMod val="90000"/>
                  </a:schemeClr>
                </a:solidFill>
                <a:latin typeface="Arial" pitchFamily="34" charset="0"/>
              </a:rPr>
              <a:t>from t1</a:t>
            </a:r>
            <a:endParaRPr lang="pl-PL" sz="1100" dirty="0" smtClean="0">
              <a:solidFill>
                <a:schemeClr val="tx2">
                  <a:lumMod val="90000"/>
                </a:schemeClr>
              </a:solidFill>
              <a:latin typeface="Arial" pitchFamily="34" charset="0"/>
            </a:endParaRPr>
          </a:p>
          <a:p>
            <a:pPr lvl="0" defTabSz="914400" fontAlgn="base">
              <a:spcBef>
                <a:spcPct val="0"/>
              </a:spcBef>
              <a:spcAft>
                <a:spcPct val="0"/>
              </a:spcAft>
            </a:pPr>
            <a:r>
              <a:rPr lang="pl-PL" sz="1100" dirty="0" smtClean="0">
                <a:solidFill>
                  <a:schemeClr val="tx2">
                    <a:lumMod val="90000"/>
                  </a:schemeClr>
                </a:solidFill>
                <a:latin typeface="Arial" pitchFamily="34" charset="0"/>
              </a:rPr>
              <a:t>w</a:t>
            </a:r>
            <a:r>
              <a:rPr lang="en-US" sz="1100" dirty="0" smtClean="0">
                <a:solidFill>
                  <a:schemeClr val="tx2">
                    <a:lumMod val="90000"/>
                  </a:schemeClr>
                </a:solidFill>
                <a:latin typeface="Arial" pitchFamily="34" charset="0"/>
              </a:rPr>
              <a:t>here</a:t>
            </a:r>
            <a:r>
              <a:rPr lang="pl-PL" sz="1100" dirty="0" smtClean="0">
                <a:solidFill>
                  <a:schemeClr val="tx2">
                    <a:lumMod val="90000"/>
                  </a:schemeClr>
                </a:solidFill>
                <a:latin typeface="Arial" pitchFamily="34" charset="0"/>
              </a:rPr>
              <a:t>  </a:t>
            </a:r>
            <a:r>
              <a:rPr lang="en-US" sz="1100" dirty="0" err="1" smtClean="0">
                <a:solidFill>
                  <a:schemeClr val="tx2">
                    <a:lumMod val="90000"/>
                  </a:schemeClr>
                </a:solidFill>
                <a:latin typeface="Arial" pitchFamily="34" charset="0"/>
              </a:rPr>
              <a:t>xmldoc.value</a:t>
            </a:r>
            <a:r>
              <a:rPr lang="en-US" sz="1100" dirty="0" smtClean="0">
                <a:solidFill>
                  <a:schemeClr val="tx2">
                    <a:lumMod val="90000"/>
                  </a:schemeClr>
                </a:solidFill>
                <a:latin typeface="Arial" pitchFamily="34" charset="0"/>
              </a:rPr>
              <a:t>('Root[1]/Element1[1]',</a:t>
            </a:r>
            <a:r>
              <a:rPr lang="pl-PL" sz="1100" dirty="0" smtClean="0">
                <a:solidFill>
                  <a:schemeClr val="tx2">
                    <a:lumMod val="90000"/>
                  </a:schemeClr>
                </a:solidFill>
                <a:latin typeface="Arial" pitchFamily="34" charset="0"/>
              </a:rPr>
              <a:t> </a:t>
            </a:r>
            <a:r>
              <a:rPr lang="en-US" sz="1100" dirty="0" smtClean="0">
                <a:solidFill>
                  <a:schemeClr val="tx2">
                    <a:lumMod val="90000"/>
                  </a:schemeClr>
                </a:solidFill>
                <a:latin typeface="Arial" pitchFamily="34" charset="0"/>
              </a:rPr>
              <a:t>'</a:t>
            </a:r>
            <a:r>
              <a:rPr lang="en-US" sz="1100" dirty="0" err="1" smtClean="0">
                <a:solidFill>
                  <a:schemeClr val="tx2">
                    <a:lumMod val="90000"/>
                  </a:schemeClr>
                </a:solidFill>
                <a:latin typeface="Arial" pitchFamily="34" charset="0"/>
              </a:rPr>
              <a:t>varchar</a:t>
            </a:r>
            <a:r>
              <a:rPr lang="en-US" sz="1100" dirty="0" smtClean="0">
                <a:solidFill>
                  <a:schemeClr val="tx2">
                    <a:lumMod val="90000"/>
                  </a:schemeClr>
                </a:solidFill>
                <a:latin typeface="Arial" pitchFamily="34" charset="0"/>
              </a:rPr>
              <a:t>(50)')='wartosc_elementu70‘</a:t>
            </a:r>
            <a:endParaRPr lang="pl-PL" sz="1100" dirty="0" smtClean="0">
              <a:solidFill>
                <a:schemeClr val="tx2">
                  <a:lumMod val="90000"/>
                </a:schemeClr>
              </a:solidFill>
              <a:latin typeface="Arial" pitchFamily="34" charset="0"/>
            </a:endParaRPr>
          </a:p>
          <a:p>
            <a:pPr lvl="0" defTabSz="914400" fontAlgn="base">
              <a:spcBef>
                <a:spcPct val="0"/>
              </a:spcBef>
              <a:spcAft>
                <a:spcPct val="0"/>
              </a:spcAft>
            </a:pPr>
            <a:endParaRPr lang="pl-PL" sz="1100" dirty="0" smtClean="0">
              <a:solidFill>
                <a:schemeClr val="tx2">
                  <a:lumMod val="90000"/>
                </a:schemeClr>
              </a:solidFill>
              <a:latin typeface="Arial" pitchFamily="34" charset="0"/>
            </a:endParaRPr>
          </a:p>
          <a:p>
            <a:pPr lvl="0" defTabSz="914400" fontAlgn="base">
              <a:spcBef>
                <a:spcPct val="0"/>
              </a:spcBef>
              <a:spcAft>
                <a:spcPct val="0"/>
              </a:spcAft>
            </a:pPr>
            <a:r>
              <a:rPr lang="pl-PL" sz="1100" dirty="0" err="1" smtClean="0">
                <a:solidFill>
                  <a:schemeClr val="tx2">
                    <a:lumMod val="90000"/>
                  </a:schemeClr>
                </a:solidFill>
                <a:latin typeface="Arial" pitchFamily="34" charset="0"/>
              </a:rPr>
              <a:t>select</a:t>
            </a:r>
            <a:r>
              <a:rPr lang="pl-PL" sz="1100" dirty="0" smtClean="0">
                <a:solidFill>
                  <a:schemeClr val="tx2">
                    <a:lumMod val="90000"/>
                  </a:schemeClr>
                </a:solidFill>
                <a:latin typeface="Arial" pitchFamily="34" charset="0"/>
              </a:rPr>
              <a:t> </a:t>
            </a:r>
            <a:r>
              <a:rPr lang="pl-PL" sz="1100" dirty="0" err="1" smtClean="0">
                <a:solidFill>
                  <a:schemeClr val="tx2">
                    <a:lumMod val="90000"/>
                  </a:schemeClr>
                </a:solidFill>
                <a:latin typeface="Arial" pitchFamily="34" charset="0"/>
              </a:rPr>
              <a:t>T.c.query</a:t>
            </a:r>
            <a:r>
              <a:rPr lang="pl-PL" sz="1100" dirty="0" smtClean="0">
                <a:solidFill>
                  <a:schemeClr val="tx2">
                    <a:lumMod val="90000"/>
                  </a:schemeClr>
                </a:solidFill>
                <a:latin typeface="Arial" pitchFamily="34" charset="0"/>
              </a:rPr>
              <a:t>('.') FROM t1</a:t>
            </a:r>
          </a:p>
          <a:p>
            <a:pPr lvl="0" defTabSz="914400" fontAlgn="base">
              <a:spcBef>
                <a:spcPct val="0"/>
              </a:spcBef>
              <a:spcAft>
                <a:spcPct val="0"/>
              </a:spcAft>
            </a:pPr>
            <a:r>
              <a:rPr lang="pl-PL" sz="1100" dirty="0" smtClean="0">
                <a:solidFill>
                  <a:schemeClr val="tx2">
                    <a:lumMod val="90000"/>
                  </a:schemeClr>
                </a:solidFill>
                <a:latin typeface="Arial" pitchFamily="34" charset="0"/>
              </a:rPr>
              <a:t>cross </a:t>
            </a:r>
            <a:r>
              <a:rPr lang="pl-PL" sz="1100" dirty="0" err="1" smtClean="0">
                <a:solidFill>
                  <a:schemeClr val="tx2">
                    <a:lumMod val="90000"/>
                  </a:schemeClr>
                </a:solidFill>
                <a:latin typeface="Arial" pitchFamily="34" charset="0"/>
              </a:rPr>
              <a:t>apply</a:t>
            </a:r>
            <a:r>
              <a:rPr lang="pl-PL" sz="1100" dirty="0" smtClean="0">
                <a:solidFill>
                  <a:schemeClr val="tx2">
                    <a:lumMod val="90000"/>
                  </a:schemeClr>
                </a:solidFill>
                <a:latin typeface="Arial" pitchFamily="34" charset="0"/>
              </a:rPr>
              <a:t> </a:t>
            </a:r>
            <a:r>
              <a:rPr lang="pl-PL" sz="1100" dirty="0" err="1" smtClean="0">
                <a:solidFill>
                  <a:schemeClr val="tx2">
                    <a:lumMod val="90000"/>
                  </a:schemeClr>
                </a:solidFill>
                <a:latin typeface="Arial" pitchFamily="34" charset="0"/>
              </a:rPr>
              <a:t>xmldoc.nodes</a:t>
            </a:r>
            <a:r>
              <a:rPr lang="pl-PL" sz="1100" dirty="0" smtClean="0">
                <a:solidFill>
                  <a:schemeClr val="tx2">
                    <a:lumMod val="90000"/>
                  </a:schemeClr>
                </a:solidFill>
                <a:latin typeface="Arial" pitchFamily="34" charset="0"/>
              </a:rPr>
              <a:t>('Root') as T(C) </a:t>
            </a:r>
          </a:p>
          <a:p>
            <a:pPr lvl="0" defTabSz="914400" fontAlgn="base">
              <a:spcBef>
                <a:spcPct val="0"/>
              </a:spcBef>
              <a:spcAft>
                <a:spcPct val="0"/>
              </a:spcAft>
            </a:pPr>
            <a:r>
              <a:rPr lang="pl-PL" sz="1100" dirty="0" err="1" smtClean="0">
                <a:solidFill>
                  <a:schemeClr val="tx2">
                    <a:lumMod val="90000"/>
                  </a:schemeClr>
                </a:solidFill>
                <a:latin typeface="Arial" pitchFamily="34" charset="0"/>
              </a:rPr>
              <a:t>where</a:t>
            </a:r>
            <a:r>
              <a:rPr lang="pl-PL" sz="1100" dirty="0" smtClean="0">
                <a:solidFill>
                  <a:schemeClr val="tx2">
                    <a:lumMod val="90000"/>
                  </a:schemeClr>
                </a:solidFill>
                <a:latin typeface="Arial" pitchFamily="34" charset="0"/>
              </a:rPr>
              <a:t> </a:t>
            </a:r>
            <a:r>
              <a:rPr lang="pl-PL" sz="1100" dirty="0" err="1" smtClean="0">
                <a:solidFill>
                  <a:schemeClr val="tx2">
                    <a:lumMod val="90000"/>
                  </a:schemeClr>
                </a:solidFill>
                <a:latin typeface="Arial" pitchFamily="34" charset="0"/>
              </a:rPr>
              <a:t>xmldoc.value</a:t>
            </a:r>
            <a:r>
              <a:rPr lang="pl-PL" sz="1100" dirty="0" smtClean="0">
                <a:solidFill>
                  <a:schemeClr val="tx2">
                    <a:lumMod val="90000"/>
                  </a:schemeClr>
                </a:solidFill>
                <a:latin typeface="Arial" pitchFamily="34" charset="0"/>
              </a:rPr>
              <a:t>('Root[1]/Element1[1]', '</a:t>
            </a:r>
            <a:r>
              <a:rPr lang="pl-PL" sz="1100" dirty="0" err="1" smtClean="0">
                <a:solidFill>
                  <a:schemeClr val="tx2">
                    <a:lumMod val="90000"/>
                  </a:schemeClr>
                </a:solidFill>
                <a:latin typeface="Arial" pitchFamily="34" charset="0"/>
              </a:rPr>
              <a:t>varchar</a:t>
            </a:r>
            <a:r>
              <a:rPr lang="pl-PL" sz="1100" dirty="0" smtClean="0">
                <a:solidFill>
                  <a:schemeClr val="tx2">
                    <a:lumMod val="90000"/>
                  </a:schemeClr>
                </a:solidFill>
                <a:latin typeface="Arial" pitchFamily="34" charset="0"/>
              </a:rPr>
              <a:t>(50)')='wartosc_elementu70'</a:t>
            </a:r>
          </a:p>
          <a:p>
            <a:pPr lvl="0" defTabSz="914400" fontAlgn="base">
              <a:spcBef>
                <a:spcPct val="0"/>
              </a:spcBef>
              <a:spcAft>
                <a:spcPct val="0"/>
              </a:spcAft>
            </a:pPr>
            <a:endParaRPr lang="pl-PL" sz="1100" dirty="0" smtClean="0">
              <a:solidFill>
                <a:schemeClr val="tx2">
                  <a:lumMod val="90000"/>
                </a:schemeClr>
              </a:solidFill>
              <a:latin typeface="Arial" pitchFamily="34" charset="0"/>
            </a:endParaRPr>
          </a:p>
          <a:p>
            <a:pPr lvl="0" defTabSz="914400" fontAlgn="base">
              <a:spcBef>
                <a:spcPct val="0"/>
              </a:spcBef>
              <a:spcAft>
                <a:spcPct val="0"/>
              </a:spcAft>
            </a:pPr>
            <a:r>
              <a:rPr lang="en-US" sz="1100" dirty="0" smtClean="0">
                <a:solidFill>
                  <a:schemeClr val="tx2">
                    <a:lumMod val="90000"/>
                  </a:schemeClr>
                </a:solidFill>
                <a:latin typeface="Arial" pitchFamily="34" charset="0"/>
              </a:rPr>
              <a:t>select </a:t>
            </a:r>
            <a:r>
              <a:rPr lang="en-US" sz="1100" dirty="0" err="1" smtClean="0">
                <a:solidFill>
                  <a:schemeClr val="tx2">
                    <a:lumMod val="90000"/>
                  </a:schemeClr>
                </a:solidFill>
                <a:latin typeface="Arial" pitchFamily="34" charset="0"/>
              </a:rPr>
              <a:t>xmldoc.query</a:t>
            </a:r>
            <a:r>
              <a:rPr lang="en-US" sz="1100" dirty="0" smtClean="0">
                <a:solidFill>
                  <a:schemeClr val="tx2">
                    <a:lumMod val="90000"/>
                  </a:schemeClr>
                </a:solidFill>
                <a:latin typeface="Arial" pitchFamily="34" charset="0"/>
              </a:rPr>
              <a:t>(' for $</a:t>
            </a:r>
            <a:r>
              <a:rPr lang="en-US" sz="1100" dirty="0" err="1" smtClean="0">
                <a:solidFill>
                  <a:schemeClr val="tx2">
                    <a:lumMod val="90000"/>
                  </a:schemeClr>
                </a:solidFill>
                <a:latin typeface="Arial" pitchFamily="34" charset="0"/>
              </a:rPr>
              <a:t>wartosc</a:t>
            </a:r>
            <a:r>
              <a:rPr lang="en-US" sz="1100" dirty="0" smtClean="0">
                <a:solidFill>
                  <a:schemeClr val="tx2">
                    <a:lumMod val="90000"/>
                  </a:schemeClr>
                </a:solidFill>
                <a:latin typeface="Arial" pitchFamily="34" charset="0"/>
              </a:rPr>
              <a:t> in /Root[1]/Element1[1] return string ($</a:t>
            </a:r>
            <a:r>
              <a:rPr lang="en-US" sz="1100" dirty="0" err="1" smtClean="0">
                <a:solidFill>
                  <a:schemeClr val="tx2">
                    <a:lumMod val="90000"/>
                  </a:schemeClr>
                </a:solidFill>
                <a:latin typeface="Arial" pitchFamily="34" charset="0"/>
              </a:rPr>
              <a:t>wartosc</a:t>
            </a:r>
            <a:r>
              <a:rPr lang="en-US" sz="1100" dirty="0" smtClean="0">
                <a:solidFill>
                  <a:schemeClr val="tx2">
                    <a:lumMod val="90000"/>
                  </a:schemeClr>
                </a:solidFill>
                <a:latin typeface="Arial" pitchFamily="34" charset="0"/>
              </a:rPr>
              <a:t>)') </a:t>
            </a:r>
          </a:p>
          <a:p>
            <a:pPr lvl="0" defTabSz="914400" fontAlgn="base">
              <a:spcBef>
                <a:spcPct val="0"/>
              </a:spcBef>
              <a:spcAft>
                <a:spcPct val="0"/>
              </a:spcAft>
            </a:pPr>
            <a:r>
              <a:rPr lang="en-US" sz="1100" dirty="0" smtClean="0">
                <a:solidFill>
                  <a:schemeClr val="tx2">
                    <a:lumMod val="90000"/>
                  </a:schemeClr>
                </a:solidFill>
                <a:latin typeface="Arial" pitchFamily="34" charset="0"/>
              </a:rPr>
              <a:t>from t1</a:t>
            </a:r>
          </a:p>
          <a:p>
            <a:pPr lvl="0" defTabSz="914400" fontAlgn="base">
              <a:spcBef>
                <a:spcPct val="0"/>
              </a:spcBef>
              <a:spcAft>
                <a:spcPct val="0"/>
              </a:spcAft>
            </a:pPr>
            <a:r>
              <a:rPr lang="en-US" sz="1100" dirty="0" smtClean="0">
                <a:solidFill>
                  <a:schemeClr val="tx2">
                    <a:lumMod val="90000"/>
                  </a:schemeClr>
                </a:solidFill>
                <a:latin typeface="Arial" pitchFamily="34" charset="0"/>
              </a:rPr>
              <a:t>where </a:t>
            </a:r>
            <a:r>
              <a:rPr lang="en-US" sz="1100" dirty="0" err="1" smtClean="0">
                <a:solidFill>
                  <a:schemeClr val="tx2">
                    <a:lumMod val="90000"/>
                  </a:schemeClr>
                </a:solidFill>
                <a:latin typeface="Arial" pitchFamily="34" charset="0"/>
              </a:rPr>
              <a:t>xmldoc.value</a:t>
            </a:r>
            <a:r>
              <a:rPr lang="en-US" sz="1100" dirty="0" smtClean="0">
                <a:solidFill>
                  <a:schemeClr val="tx2">
                    <a:lumMod val="90000"/>
                  </a:schemeClr>
                </a:solidFill>
                <a:latin typeface="Arial" pitchFamily="34" charset="0"/>
              </a:rPr>
              <a:t>('Root[1]/Element1[1]', '</a:t>
            </a:r>
            <a:r>
              <a:rPr lang="en-US" sz="1100" dirty="0" err="1" smtClean="0">
                <a:solidFill>
                  <a:schemeClr val="tx2">
                    <a:lumMod val="90000"/>
                  </a:schemeClr>
                </a:solidFill>
                <a:latin typeface="Arial" pitchFamily="34" charset="0"/>
              </a:rPr>
              <a:t>varchar</a:t>
            </a:r>
            <a:r>
              <a:rPr lang="en-US" sz="1100" dirty="0" smtClean="0">
                <a:solidFill>
                  <a:schemeClr val="tx2">
                    <a:lumMod val="90000"/>
                  </a:schemeClr>
                </a:solidFill>
                <a:latin typeface="Arial" pitchFamily="34" charset="0"/>
              </a:rPr>
              <a:t>(50)')='wartosc_elementu70'</a:t>
            </a:r>
          </a:p>
          <a:p>
            <a:pPr marL="0" marR="0" lvl="0" indent="449263"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2">
                  <a:lumMod val="90000"/>
                </a:schemeClr>
              </a:solidFill>
              <a:effectLst/>
              <a:latin typeface="Arial" pitchFamily="34" charset="0"/>
            </a:endParaRPr>
          </a:p>
        </p:txBody>
      </p:sp>
    </p:spTree>
    <p:extLst>
      <p:ext uri="{BB962C8B-B14F-4D97-AF65-F5344CB8AC3E}">
        <p14:creationId xmlns="" xmlns:p14="http://schemas.microsoft.com/office/powerpoint/2010/main" val="10798910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22" presetClass="entr" presetSubtype="4" fill="hold" grpId="1"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down)">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1"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4592" y="171450"/>
            <a:ext cx="8363938" cy="664797"/>
          </a:xfrm>
        </p:spPr>
        <p:txBody>
          <a:bodyPr/>
          <a:lstStyle/>
          <a:p>
            <a:r>
              <a:rPr lang="pl-PL" sz="4800" dirty="0" smtClean="0">
                <a:gradFill flip="none" rotWithShape="1">
                  <a:gsLst>
                    <a:gs pos="0">
                      <a:schemeClr val="accent2"/>
                    </a:gs>
                    <a:gs pos="100000">
                      <a:schemeClr val="accent2"/>
                    </a:gs>
                  </a:gsLst>
                  <a:lin ang="5400000" scaled="0"/>
                  <a:tileRect/>
                </a:gradFill>
              </a:rPr>
              <a:t>Testy</a:t>
            </a:r>
            <a:endParaRPr lang="en-US" sz="4800" dirty="0">
              <a:gradFill flip="none" rotWithShape="1">
                <a:gsLst>
                  <a:gs pos="0">
                    <a:schemeClr val="accent2"/>
                  </a:gs>
                  <a:gs pos="100000">
                    <a:schemeClr val="accent2"/>
                  </a:gs>
                </a:gsLst>
                <a:lin ang="5400000" scaled="0"/>
                <a:tileRect/>
              </a:gradFill>
            </a:endParaRPr>
          </a:p>
        </p:txBody>
      </p:sp>
      <p:pic>
        <p:nvPicPr>
          <p:cNvPr id="14"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396900" y="4762501"/>
            <a:ext cx="1680482" cy="3116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nvGrpSpPr>
          <p:cNvPr id="20" name="Grupa 19"/>
          <p:cNvGrpSpPr/>
          <p:nvPr/>
        </p:nvGrpSpPr>
        <p:grpSpPr>
          <a:xfrm>
            <a:off x="4000695" y="1246019"/>
            <a:ext cx="1588674" cy="1408781"/>
            <a:chOff x="1639599" y="1614515"/>
            <a:chExt cx="1588674" cy="1408781"/>
          </a:xfrm>
        </p:grpSpPr>
        <p:sp>
          <p:nvSpPr>
            <p:cNvPr id="7" name="Rectangle 6"/>
            <p:cNvSpPr/>
            <p:nvPr/>
          </p:nvSpPr>
          <p:spPr bwMode="auto">
            <a:xfrm>
              <a:off x="1639599" y="1614515"/>
              <a:ext cx="1409147" cy="1408781"/>
            </a:xfrm>
            <a:prstGeom prst="rect">
              <a:avLst/>
            </a:prstGeom>
            <a:solidFill>
              <a:srgbClr val="00337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89" tIns="34295" rIns="34295" bIns="68589" numCol="1" spcCol="0" rtlCol="0" fromWordArt="0" anchor="b" anchorCtr="0" forceAA="0" compatLnSpc="1">
              <a:prstTxWarp prst="textNoShape">
                <a:avLst/>
              </a:prstTxWarp>
              <a:noAutofit/>
            </a:bodyPr>
            <a:lstStyle/>
            <a:p>
              <a:pPr defTabSz="685666" fontAlgn="base">
                <a:spcBef>
                  <a:spcPct val="0"/>
                </a:spcBef>
                <a:spcAft>
                  <a:spcPct val="0"/>
                </a:spcAft>
              </a:pPr>
              <a:r>
                <a:rPr lang="en-US" sz="2000" spc="-38" dirty="0" err="1" smtClean="0">
                  <a:gradFill>
                    <a:gsLst>
                      <a:gs pos="0">
                        <a:srgbClr val="FFFFFF"/>
                      </a:gs>
                      <a:gs pos="100000">
                        <a:srgbClr val="FFFFFF"/>
                      </a:gs>
                    </a:gsLst>
                    <a:lin ang="5400000" scaled="0"/>
                  </a:gradFill>
                  <a:ea typeface="Segoe UI" pitchFamily="34" charset="0"/>
                  <a:cs typeface="Segoe UI" pitchFamily="34" charset="0"/>
                </a:rPr>
                <a:t>Tabele</a:t>
              </a:r>
              <a:endParaRPr lang="en-US" sz="2000" spc="-38" dirty="0">
                <a:gradFill>
                  <a:gsLst>
                    <a:gs pos="0">
                      <a:srgbClr val="FFFFFF"/>
                    </a:gs>
                    <a:gs pos="100000">
                      <a:srgbClr val="FFFFFF"/>
                    </a:gs>
                  </a:gsLst>
                  <a:lin ang="5400000" scaled="0"/>
                </a:gradFill>
                <a:ea typeface="Segoe UI" pitchFamily="34" charset="0"/>
                <a:cs typeface="Segoe UI" pitchFamily="34" charset="0"/>
              </a:endParaRPr>
            </a:p>
          </p:txBody>
        </p:sp>
        <p:sp>
          <p:nvSpPr>
            <p:cNvPr id="22" name="TextBox 13"/>
            <p:cNvSpPr txBox="1"/>
            <p:nvPr/>
          </p:nvSpPr>
          <p:spPr>
            <a:xfrm rot="2700000">
              <a:off x="2693986" y="1752931"/>
              <a:ext cx="453022" cy="615553"/>
            </a:xfrm>
            <a:prstGeom prst="rect">
              <a:avLst/>
            </a:prstGeom>
            <a:noFill/>
          </p:spPr>
          <p:txBody>
            <a:bodyPr wrap="square" lIns="0" tIns="0" rIns="0" bIns="0" rtlCol="0">
              <a:spAutoFit/>
            </a:bodyPr>
            <a:lstStyle/>
            <a:p>
              <a:r>
                <a:rPr lang="en-US" sz="4000" b="1" dirty="0" smtClean="0">
                  <a:gradFill>
                    <a:gsLst>
                      <a:gs pos="0">
                        <a:schemeClr val="tx1">
                          <a:lumMod val="75000"/>
                          <a:lumOff val="25000"/>
                        </a:schemeClr>
                      </a:gs>
                      <a:gs pos="80000">
                        <a:schemeClr val="tx1">
                          <a:lumMod val="65000"/>
                          <a:lumOff val="35000"/>
                        </a:schemeClr>
                      </a:gs>
                    </a:gsLst>
                    <a:lin ang="16200000" scaled="0"/>
                  </a:gradFill>
                  <a:latin typeface="Segoe UI" pitchFamily="34" charset="0"/>
                  <a:ea typeface="Segoe UI" pitchFamily="34" charset="0"/>
                  <a:cs typeface="Segoe UI" pitchFamily="34" charset="0"/>
                </a:rPr>
                <a:t>+</a:t>
              </a:r>
            </a:p>
          </p:txBody>
        </p:sp>
        <p:sp>
          <p:nvSpPr>
            <p:cNvPr id="24" name="TextBox 27"/>
            <p:cNvSpPr txBox="1"/>
            <p:nvPr/>
          </p:nvSpPr>
          <p:spPr>
            <a:xfrm>
              <a:off x="2228850" y="1814451"/>
              <a:ext cx="695325" cy="492443"/>
            </a:xfrm>
            <a:prstGeom prst="rect">
              <a:avLst/>
            </a:prstGeom>
            <a:noFill/>
          </p:spPr>
          <p:txBody>
            <a:bodyPr wrap="square" lIns="0" tIns="0" rIns="0" bIns="0" rtlCol="0">
              <a:spAutoFit/>
            </a:bodyPr>
            <a:lstStyle/>
            <a:p>
              <a:r>
                <a:rPr lang="en-US" sz="3200" dirty="0" smtClean="0">
                  <a:latin typeface="Segoe UI Light" pitchFamily="34" charset="0"/>
                </a:rPr>
                <a:t>80</a:t>
              </a:r>
            </a:p>
          </p:txBody>
        </p:sp>
      </p:grpSp>
      <p:grpSp>
        <p:nvGrpSpPr>
          <p:cNvPr id="21" name="Grupa 20"/>
          <p:cNvGrpSpPr/>
          <p:nvPr/>
        </p:nvGrpSpPr>
        <p:grpSpPr>
          <a:xfrm>
            <a:off x="5498964" y="1250063"/>
            <a:ext cx="1607724" cy="1408781"/>
            <a:chOff x="3096924" y="1618559"/>
            <a:chExt cx="1607724" cy="1408781"/>
          </a:xfrm>
        </p:grpSpPr>
        <p:sp>
          <p:nvSpPr>
            <p:cNvPr id="8" name="Rectangle 7"/>
            <p:cNvSpPr/>
            <p:nvPr/>
          </p:nvSpPr>
          <p:spPr bwMode="auto">
            <a:xfrm>
              <a:off x="3096924" y="1618559"/>
              <a:ext cx="1408401" cy="1408781"/>
            </a:xfrm>
            <a:prstGeom prst="rect">
              <a:avLst/>
            </a:prstGeom>
            <a:solidFill>
              <a:srgbClr val="00BC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89" tIns="34295" rIns="34295" bIns="68589" numCol="1" spcCol="0" rtlCol="0" fromWordArt="0" anchor="b" anchorCtr="0" forceAA="0" compatLnSpc="1">
              <a:prstTxWarp prst="textNoShape">
                <a:avLst/>
              </a:prstTxWarp>
              <a:noAutofit/>
            </a:bodyPr>
            <a:lstStyle/>
            <a:p>
              <a:pPr defTabSz="685666" fontAlgn="base">
                <a:spcBef>
                  <a:spcPct val="0"/>
                </a:spcBef>
                <a:spcAft>
                  <a:spcPct val="0"/>
                </a:spcAft>
              </a:pPr>
              <a:r>
                <a:rPr lang="en-US" sz="2000" spc="-38" dirty="0" err="1" smtClean="0">
                  <a:gradFill>
                    <a:gsLst>
                      <a:gs pos="0">
                        <a:srgbClr val="FFFFFF"/>
                      </a:gs>
                      <a:gs pos="100000">
                        <a:srgbClr val="FFFFFF"/>
                      </a:gs>
                    </a:gsLst>
                    <a:lin ang="5400000" scaled="0"/>
                  </a:gradFill>
                  <a:ea typeface="Segoe UI" pitchFamily="34" charset="0"/>
                  <a:cs typeface="Segoe UI" pitchFamily="34" charset="0"/>
                </a:rPr>
                <a:t>Ilo</a:t>
              </a:r>
              <a:r>
                <a:rPr lang="pl-PL" sz="2000" spc="-38" dirty="0" err="1" smtClean="0">
                  <a:gradFill>
                    <a:gsLst>
                      <a:gs pos="0">
                        <a:srgbClr val="FFFFFF"/>
                      </a:gs>
                      <a:gs pos="100000">
                        <a:srgbClr val="FFFFFF"/>
                      </a:gs>
                    </a:gsLst>
                    <a:lin ang="5400000" scaled="0"/>
                  </a:gradFill>
                  <a:ea typeface="Segoe UI" pitchFamily="34" charset="0"/>
                  <a:cs typeface="Segoe UI" pitchFamily="34" charset="0"/>
                </a:rPr>
                <a:t>ść</a:t>
              </a:r>
              <a:r>
                <a:rPr lang="pl-PL" sz="2000" spc="-38" dirty="0" smtClean="0">
                  <a:gradFill>
                    <a:gsLst>
                      <a:gs pos="0">
                        <a:srgbClr val="FFFFFF"/>
                      </a:gs>
                      <a:gs pos="100000">
                        <a:srgbClr val="FFFFFF"/>
                      </a:gs>
                    </a:gsLst>
                    <a:lin ang="5400000" scaled="0"/>
                  </a:gradFill>
                  <a:ea typeface="Segoe UI" pitchFamily="34" charset="0"/>
                  <a:cs typeface="Segoe UI" pitchFamily="34" charset="0"/>
                </a:rPr>
                <a:t> testów</a:t>
              </a:r>
              <a:endParaRPr lang="en-US" sz="2000" spc="-38" dirty="0">
                <a:gradFill>
                  <a:gsLst>
                    <a:gs pos="0">
                      <a:srgbClr val="FFFFFF"/>
                    </a:gs>
                    <a:gs pos="100000">
                      <a:srgbClr val="FFFFFF"/>
                    </a:gs>
                  </a:gsLst>
                  <a:lin ang="5400000" scaled="0"/>
                </a:gradFill>
                <a:ea typeface="Segoe UI" pitchFamily="34" charset="0"/>
                <a:cs typeface="Segoe UI" pitchFamily="34" charset="0"/>
              </a:endParaRPr>
            </a:p>
          </p:txBody>
        </p:sp>
        <p:sp>
          <p:nvSpPr>
            <p:cNvPr id="27" name="TextBox 27"/>
            <p:cNvSpPr txBox="1"/>
            <p:nvPr/>
          </p:nvSpPr>
          <p:spPr>
            <a:xfrm>
              <a:off x="3476625" y="1814451"/>
              <a:ext cx="695325" cy="492443"/>
            </a:xfrm>
            <a:prstGeom prst="rect">
              <a:avLst/>
            </a:prstGeom>
            <a:noFill/>
          </p:spPr>
          <p:txBody>
            <a:bodyPr wrap="square" lIns="0" tIns="0" rIns="0" bIns="0" rtlCol="0">
              <a:spAutoFit/>
            </a:bodyPr>
            <a:lstStyle/>
            <a:p>
              <a:r>
                <a:rPr lang="en-US" sz="3200" dirty="0" smtClean="0">
                  <a:latin typeface="Segoe UI Light" pitchFamily="34" charset="0"/>
                </a:rPr>
                <a:t>100</a:t>
              </a:r>
            </a:p>
          </p:txBody>
        </p:sp>
        <p:sp>
          <p:nvSpPr>
            <p:cNvPr id="28" name="TextBox 13"/>
            <p:cNvSpPr txBox="1"/>
            <p:nvPr/>
          </p:nvSpPr>
          <p:spPr>
            <a:xfrm rot="2700000">
              <a:off x="4170361" y="1762456"/>
              <a:ext cx="453022" cy="615553"/>
            </a:xfrm>
            <a:prstGeom prst="rect">
              <a:avLst/>
            </a:prstGeom>
            <a:noFill/>
          </p:spPr>
          <p:txBody>
            <a:bodyPr wrap="square" lIns="0" tIns="0" rIns="0" bIns="0" rtlCol="0">
              <a:spAutoFit/>
            </a:bodyPr>
            <a:lstStyle/>
            <a:p>
              <a:r>
                <a:rPr lang="en-US" sz="4000" b="1" dirty="0" smtClean="0">
                  <a:gradFill>
                    <a:gsLst>
                      <a:gs pos="0">
                        <a:schemeClr val="tx1">
                          <a:lumMod val="75000"/>
                          <a:lumOff val="25000"/>
                        </a:schemeClr>
                      </a:gs>
                      <a:gs pos="80000">
                        <a:schemeClr val="tx1">
                          <a:lumMod val="65000"/>
                          <a:lumOff val="35000"/>
                        </a:schemeClr>
                      </a:gs>
                    </a:gsLst>
                    <a:lin ang="16200000" scaled="0"/>
                  </a:gradFill>
                  <a:latin typeface="Segoe UI" pitchFamily="34" charset="0"/>
                  <a:ea typeface="Segoe UI" pitchFamily="34" charset="0"/>
                  <a:cs typeface="Segoe UI" pitchFamily="34" charset="0"/>
                </a:rPr>
                <a:t>+</a:t>
              </a:r>
            </a:p>
          </p:txBody>
        </p:sp>
      </p:grpSp>
      <p:grpSp>
        <p:nvGrpSpPr>
          <p:cNvPr id="23" name="Grupa 22"/>
          <p:cNvGrpSpPr/>
          <p:nvPr/>
        </p:nvGrpSpPr>
        <p:grpSpPr>
          <a:xfrm>
            <a:off x="6999213" y="1252947"/>
            <a:ext cx="1395076" cy="1394712"/>
            <a:chOff x="4569909" y="1621443"/>
            <a:chExt cx="1398347" cy="1397982"/>
          </a:xfrm>
        </p:grpSpPr>
        <p:sp>
          <p:nvSpPr>
            <p:cNvPr id="10" name="Rectangle 9"/>
            <p:cNvSpPr/>
            <p:nvPr/>
          </p:nvSpPr>
          <p:spPr bwMode="auto">
            <a:xfrm>
              <a:off x="4569909" y="1621443"/>
              <a:ext cx="1398347" cy="1397982"/>
            </a:xfrm>
            <a:prstGeom prst="rect">
              <a:avLst/>
            </a:prstGeom>
            <a:solidFill>
              <a:srgbClr val="52505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89" tIns="34295" rIns="34295" bIns="68589" numCol="1" spcCol="0" rtlCol="0" fromWordArt="0" anchor="b" anchorCtr="0" forceAA="0" compatLnSpc="1">
              <a:prstTxWarp prst="textNoShape">
                <a:avLst/>
              </a:prstTxWarp>
              <a:noAutofit/>
            </a:bodyPr>
            <a:lstStyle/>
            <a:p>
              <a:pPr defTabSz="685666" fontAlgn="base">
                <a:spcBef>
                  <a:spcPct val="0"/>
                </a:spcBef>
                <a:spcAft>
                  <a:spcPct val="0"/>
                </a:spcAft>
              </a:pPr>
              <a:r>
                <a:rPr lang="pl-PL" sz="2000" dirty="0" smtClean="0">
                  <a:gradFill>
                    <a:gsLst>
                      <a:gs pos="0">
                        <a:srgbClr val="FFFFFF"/>
                      </a:gs>
                      <a:gs pos="100000">
                        <a:srgbClr val="FFFFFF"/>
                      </a:gs>
                    </a:gsLst>
                    <a:lin ang="5400000" scaled="0"/>
                  </a:gradFill>
                  <a:ea typeface="Segoe UI" pitchFamily="34" charset="0"/>
                  <a:cs typeface="Segoe UI" pitchFamily="34" charset="0"/>
                </a:rPr>
                <a:t>Rodzaj zapytania</a:t>
              </a:r>
              <a:endParaRPr lang="en-US" sz="2000" dirty="0">
                <a:gradFill>
                  <a:gsLst>
                    <a:gs pos="0">
                      <a:srgbClr val="FFFFFF"/>
                    </a:gs>
                    <a:gs pos="100000">
                      <a:srgbClr val="FFFFFF"/>
                    </a:gs>
                  </a:gsLst>
                  <a:lin ang="5400000" scaled="0"/>
                </a:gradFill>
                <a:ea typeface="Segoe UI" pitchFamily="34" charset="0"/>
                <a:cs typeface="Segoe UI" pitchFamily="34" charset="0"/>
              </a:endParaRPr>
            </a:p>
          </p:txBody>
        </p:sp>
        <p:sp>
          <p:nvSpPr>
            <p:cNvPr id="15" name="TextBox 27"/>
            <p:cNvSpPr txBox="1"/>
            <p:nvPr/>
          </p:nvSpPr>
          <p:spPr>
            <a:xfrm>
              <a:off x="5614184" y="1823976"/>
              <a:ext cx="298476" cy="492443"/>
            </a:xfrm>
            <a:prstGeom prst="rect">
              <a:avLst/>
            </a:prstGeom>
            <a:noFill/>
          </p:spPr>
          <p:txBody>
            <a:bodyPr wrap="square" lIns="0" tIns="0" rIns="0" bIns="0" rtlCol="0">
              <a:spAutoFit/>
            </a:bodyPr>
            <a:lstStyle/>
            <a:p>
              <a:r>
                <a:rPr lang="pl-PL" sz="3200" dirty="0" smtClean="0">
                  <a:latin typeface="Segoe UI Light" pitchFamily="34" charset="0"/>
                </a:rPr>
                <a:t>3</a:t>
              </a:r>
              <a:endParaRPr lang="en-US" sz="3200" dirty="0" smtClean="0">
                <a:latin typeface="Segoe UI Light" pitchFamily="34" charset="0"/>
              </a:endParaRPr>
            </a:p>
          </p:txBody>
        </p:sp>
      </p:grpSp>
      <p:sp>
        <p:nvSpPr>
          <p:cNvPr id="17" name="Prostokąt 16"/>
          <p:cNvSpPr/>
          <p:nvPr/>
        </p:nvSpPr>
        <p:spPr bwMode="auto">
          <a:xfrm>
            <a:off x="7287904" y="4749421"/>
            <a:ext cx="1856096" cy="394079"/>
          </a:xfrm>
          <a:prstGeom prst="rect">
            <a:avLst/>
          </a:prstGeom>
          <a:solidFill>
            <a:schemeClr val="tx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algn="ctr" defTabSz="914099" fontAlgn="base">
              <a:spcBef>
                <a:spcPct val="0"/>
              </a:spcBef>
              <a:spcAft>
                <a:spcPct val="0"/>
              </a:spcAft>
            </a:pPr>
            <a:endParaRPr lang="pl-PL" spc="-50" dirty="0" err="1" smtClean="0">
              <a:solidFill>
                <a:schemeClr val="tx1"/>
              </a:solidFill>
              <a:latin typeface="Segoe UI" pitchFamily="34" charset="0"/>
              <a:ea typeface="Segoe UI" pitchFamily="34" charset="0"/>
              <a:cs typeface="Segoe UI" pitchFamily="34" charset="0"/>
            </a:endParaRPr>
          </a:p>
        </p:txBody>
      </p:sp>
      <p:grpSp>
        <p:nvGrpSpPr>
          <p:cNvPr id="25" name="Grupa 24"/>
          <p:cNvGrpSpPr/>
          <p:nvPr/>
        </p:nvGrpSpPr>
        <p:grpSpPr>
          <a:xfrm>
            <a:off x="625479" y="1231569"/>
            <a:ext cx="3611848" cy="3285840"/>
            <a:chOff x="6464344" y="1613719"/>
            <a:chExt cx="1719971" cy="1411561"/>
          </a:xfrm>
        </p:grpSpPr>
        <p:sp>
          <p:nvSpPr>
            <p:cNvPr id="12" name="Rectangle 11"/>
            <p:cNvSpPr/>
            <p:nvPr/>
          </p:nvSpPr>
          <p:spPr bwMode="auto">
            <a:xfrm>
              <a:off x="6464344" y="1613719"/>
              <a:ext cx="1567152" cy="1411561"/>
            </a:xfrm>
            <a:prstGeom prst="rect">
              <a:avLst/>
            </a:prstGeom>
            <a:solidFill>
              <a:srgbClr val="FF8C0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89" tIns="34295" rIns="34295" bIns="68589" numCol="1" spcCol="0" rtlCol="0" fromWordArt="0" anchor="b" anchorCtr="0" forceAA="0" compatLnSpc="1">
              <a:prstTxWarp prst="textNoShape">
                <a:avLst/>
              </a:prstTxWarp>
              <a:noAutofit/>
            </a:bodyPr>
            <a:lstStyle/>
            <a:p>
              <a:pPr defTabSz="685666" fontAlgn="base">
                <a:spcBef>
                  <a:spcPct val="0"/>
                </a:spcBef>
                <a:spcAft>
                  <a:spcPct val="0"/>
                </a:spcAft>
              </a:pPr>
              <a:r>
                <a:rPr lang="pl-PL" sz="3800" dirty="0" smtClean="0">
                  <a:gradFill>
                    <a:gsLst>
                      <a:gs pos="0">
                        <a:srgbClr val="FFFFFF"/>
                      </a:gs>
                      <a:gs pos="100000">
                        <a:srgbClr val="FFFFFF"/>
                      </a:gs>
                    </a:gsLst>
                    <a:lin ang="5400000" scaled="0"/>
                  </a:gradFill>
                  <a:ea typeface="Segoe UI" pitchFamily="34" charset="0"/>
                  <a:cs typeface="Segoe UI" pitchFamily="34" charset="0"/>
                </a:rPr>
                <a:t>Tabela wynikowa</a:t>
              </a:r>
            </a:p>
            <a:p>
              <a:pPr defTabSz="685666" fontAlgn="base">
                <a:spcBef>
                  <a:spcPct val="0"/>
                </a:spcBef>
                <a:spcAft>
                  <a:spcPct val="0"/>
                </a:spcAft>
              </a:pPr>
              <a:r>
                <a:rPr lang="pl-PL" sz="3800" dirty="0" smtClean="0">
                  <a:gradFill>
                    <a:gsLst>
                      <a:gs pos="0">
                        <a:srgbClr val="FFFFFF"/>
                      </a:gs>
                      <a:gs pos="100000">
                        <a:srgbClr val="FFFFFF"/>
                      </a:gs>
                    </a:gsLst>
                    <a:lin ang="5400000" scaled="0"/>
                  </a:gradFill>
                  <a:ea typeface="Segoe UI" pitchFamily="34" charset="0"/>
                  <a:cs typeface="Segoe UI" pitchFamily="34" charset="0"/>
                </a:rPr>
                <a:t>zawiera 24000 rekordów</a:t>
              </a:r>
              <a:endParaRPr lang="en-US" sz="3800" dirty="0">
                <a:gradFill>
                  <a:gsLst>
                    <a:gs pos="0">
                      <a:srgbClr val="FFFFFF"/>
                    </a:gs>
                    <a:gs pos="100000">
                      <a:srgbClr val="FFFFFF"/>
                    </a:gs>
                  </a:gsLst>
                  <a:lin ang="5400000" scaled="0"/>
                </a:gradFill>
                <a:ea typeface="Segoe UI" pitchFamily="34" charset="0"/>
                <a:cs typeface="Segoe UI" pitchFamily="34" charset="0"/>
              </a:endParaRPr>
            </a:p>
          </p:txBody>
        </p:sp>
        <p:sp>
          <p:nvSpPr>
            <p:cNvPr id="18" name="TextBox 30"/>
            <p:cNvSpPr txBox="1"/>
            <p:nvPr/>
          </p:nvSpPr>
          <p:spPr>
            <a:xfrm>
              <a:off x="7819794" y="1674757"/>
              <a:ext cx="364521" cy="264435"/>
            </a:xfrm>
            <a:prstGeom prst="rect">
              <a:avLst/>
            </a:prstGeom>
            <a:noFill/>
          </p:spPr>
          <p:txBody>
            <a:bodyPr wrap="square" lIns="0" tIns="0" rIns="0" bIns="0" rtlCol="0">
              <a:spAutoFit/>
            </a:bodyPr>
            <a:lstStyle/>
            <a:p>
              <a:endParaRPr lang="en-US" sz="4000" b="1" dirty="0" smtClean="0">
                <a:gradFill>
                  <a:gsLst>
                    <a:gs pos="0">
                      <a:schemeClr val="tx1">
                        <a:lumMod val="75000"/>
                        <a:lumOff val="25000"/>
                      </a:schemeClr>
                    </a:gs>
                    <a:gs pos="80000">
                      <a:schemeClr val="tx1">
                        <a:lumMod val="65000"/>
                        <a:lumOff val="35000"/>
                      </a:schemeClr>
                    </a:gs>
                  </a:gsLst>
                  <a:lin ang="16200000" scaled="0"/>
                </a:gradFill>
                <a:latin typeface="Segoe UI" pitchFamily="34" charset="0"/>
                <a:ea typeface="Segoe UI" pitchFamily="34" charset="0"/>
                <a:cs typeface="Segoe UI" pitchFamily="34" charset="0"/>
              </a:endParaRPr>
            </a:p>
          </p:txBody>
        </p:sp>
        <p:sp>
          <p:nvSpPr>
            <p:cNvPr id="19" name="TextBox 27"/>
            <p:cNvSpPr txBox="1"/>
            <p:nvPr/>
          </p:nvSpPr>
          <p:spPr>
            <a:xfrm>
              <a:off x="7334959" y="1716435"/>
              <a:ext cx="754930" cy="211548"/>
            </a:xfrm>
            <a:prstGeom prst="rect">
              <a:avLst/>
            </a:prstGeom>
            <a:noFill/>
          </p:spPr>
          <p:txBody>
            <a:bodyPr wrap="square" lIns="0" tIns="0" rIns="0" bIns="0" rtlCol="0">
              <a:spAutoFit/>
            </a:bodyPr>
            <a:lstStyle/>
            <a:p>
              <a:endParaRPr lang="pl-PL" sz="3200" dirty="0" smtClean="0">
                <a:latin typeface="Segoe UI Light" pitchFamily="34" charset="0"/>
              </a:endParaRPr>
            </a:p>
          </p:txBody>
        </p:sp>
      </p:grpSp>
      <p:grpSp>
        <p:nvGrpSpPr>
          <p:cNvPr id="29" name="Grupa 28"/>
          <p:cNvGrpSpPr/>
          <p:nvPr/>
        </p:nvGrpSpPr>
        <p:grpSpPr>
          <a:xfrm>
            <a:off x="4012444" y="2784142"/>
            <a:ext cx="4366709" cy="1733267"/>
            <a:chOff x="4012444" y="2784142"/>
            <a:chExt cx="4366709" cy="1733267"/>
          </a:xfrm>
        </p:grpSpPr>
        <p:sp>
          <p:nvSpPr>
            <p:cNvPr id="26" name="Rectangle 15"/>
            <p:cNvSpPr>
              <a:spLocks noChangeAspect="1"/>
            </p:cNvSpPr>
            <p:nvPr/>
          </p:nvSpPr>
          <p:spPr bwMode="auto">
            <a:xfrm>
              <a:off x="4012444" y="2784142"/>
              <a:ext cx="4366709" cy="1733267"/>
            </a:xfrm>
            <a:prstGeom prst="rect">
              <a:avLst/>
            </a:prstGeom>
            <a:solidFill>
              <a:srgbClr val="6699FF"/>
            </a:solidFill>
            <a:ln>
              <a:solidFill>
                <a:srgbClr val="6699FF"/>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ctr" anchorCtr="0" forceAA="0" compatLnSpc="1">
              <a:prstTxWarp prst="textNoShape">
                <a:avLst/>
              </a:prstTxWarp>
              <a:noAutofit/>
            </a:bodyPr>
            <a:lstStyle/>
            <a:p>
              <a:endParaRPr lang="en-US" dirty="0" smtClean="0">
                <a:solidFill>
                  <a:schemeClr val="tx1"/>
                </a:solidFill>
              </a:endParaRPr>
            </a:p>
            <a:p>
              <a:r>
                <a:rPr lang="pl-PL" sz="4400" spc="-75" dirty="0" smtClean="0">
                  <a:solidFill>
                    <a:schemeClr val="tx1"/>
                  </a:solidFill>
                  <a:ea typeface="Segoe UI" pitchFamily="34" charset="0"/>
                  <a:cs typeface="Segoe UI" pitchFamily="34" charset="0"/>
                </a:rPr>
                <a:t>= 24000</a:t>
              </a:r>
            </a:p>
            <a:p>
              <a:pPr algn="ctr"/>
              <a:endParaRPr lang="pl-PL" sz="2000" spc="-75" dirty="0" smtClean="0">
                <a:solidFill>
                  <a:schemeClr val="tx1"/>
                </a:solidFill>
                <a:ea typeface="Segoe UI" pitchFamily="34" charset="0"/>
                <a:cs typeface="Segoe UI" pitchFamily="34" charset="0"/>
              </a:endParaRPr>
            </a:p>
            <a:p>
              <a:r>
                <a:rPr lang="pl-PL" sz="3200" spc="-75" dirty="0" smtClean="0">
                  <a:solidFill>
                    <a:schemeClr val="tx1"/>
                  </a:solidFill>
                  <a:ea typeface="Segoe UI" pitchFamily="34" charset="0"/>
                  <a:cs typeface="Segoe UI" pitchFamily="34" charset="0"/>
                </a:rPr>
                <a:t>Ilość testów</a:t>
              </a:r>
            </a:p>
          </p:txBody>
        </p:sp>
        <p:pic>
          <p:nvPicPr>
            <p:cNvPr id="30" name="Picture 2" descr="http://www.simplifi.in/images/jigsaw.jpg"/>
            <p:cNvPicPr>
              <a:picLocks noChangeAspect="1" noChangeArrowheads="1"/>
            </p:cNvPicPr>
            <p:nvPr/>
          </p:nvPicPr>
          <p:blipFill>
            <a:blip r:embed="rId4"/>
            <a:srcRect/>
            <a:stretch>
              <a:fillRect/>
            </a:stretch>
          </p:blipFill>
          <p:spPr bwMode="auto">
            <a:xfrm>
              <a:off x="6673754" y="2873511"/>
              <a:ext cx="1654619" cy="1562011"/>
            </a:xfrm>
            <a:prstGeom prst="rect">
              <a:avLst/>
            </a:prstGeom>
            <a:noFill/>
          </p:spPr>
        </p:pic>
      </p:grpSp>
      <p:pic>
        <p:nvPicPr>
          <p:cNvPr id="48130" name="Picture 2" descr="http://icons.mysitemyway.com/wp-content/gallery/matte-white-square-icons-business/thumbs/thumbs_124648-matte-white-square-icon-business-charts1-sc1.png"/>
          <p:cNvPicPr>
            <a:picLocks noChangeAspect="1" noChangeArrowheads="1"/>
          </p:cNvPicPr>
          <p:nvPr/>
        </p:nvPicPr>
        <p:blipFill>
          <a:blip r:embed="rId5"/>
          <a:srcRect/>
          <a:stretch>
            <a:fillRect/>
          </a:stretch>
        </p:blipFill>
        <p:spPr bwMode="auto">
          <a:xfrm>
            <a:off x="2714482" y="1348805"/>
            <a:ext cx="1121439" cy="1121439"/>
          </a:xfrm>
          <a:prstGeom prst="rect">
            <a:avLst/>
          </a:prstGeom>
          <a:noFill/>
        </p:spPr>
      </p:pic>
    </p:spTree>
    <p:extLst>
      <p:ext uri="{BB962C8B-B14F-4D97-AF65-F5344CB8AC3E}">
        <p14:creationId xmlns="" xmlns:p14="http://schemas.microsoft.com/office/powerpoint/2010/main" val="605677912"/>
      </p:ext>
    </p:extLst>
  </p:cSld>
  <p:clrMapOvr>
    <a:masterClrMapping/>
  </p:clrMapOvr>
  <mc:AlternateContent xmlns:mc="http://schemas.openxmlformats.org/markup-compatibility/2006">
    <mc:Choice xmlns="" xmlns:p14="http://schemas.microsoft.com/office/powerpoint/2010/main" Requires="p14">
      <p:transition spd="slow" p14:dur="1500">
        <p:push/>
      </p:transition>
    </mc:Choice>
    <mc:Fallback>
      <p:transition spd="slow">
        <p:push/>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ppt_x"/>
                                          </p:val>
                                        </p:tav>
                                        <p:tav tm="100000">
                                          <p:val>
                                            <p:strVal val="#ppt_x"/>
                                          </p:val>
                                        </p:tav>
                                      </p:tavLst>
                                    </p:anim>
                                    <p:anim calcmode="lin" valueType="num">
                                      <p:cBhvr additive="base">
                                        <p:cTn id="12" dur="500" fill="hold"/>
                                        <p:tgtEl>
                                          <p:spTgt spid="21"/>
                                        </p:tgtEl>
                                        <p:attrNameLst>
                                          <p:attrName>ppt_y</p:attrName>
                                        </p:attrNameLst>
                                      </p:cBhvr>
                                      <p:tavLst>
                                        <p:tav tm="0">
                                          <p:val>
                                            <p:strVal val="0-#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0-#ppt_h/2"/>
                                          </p:val>
                                        </p:tav>
                                        <p:tav tm="100000">
                                          <p:val>
                                            <p:strVal val="#ppt_y"/>
                                          </p:val>
                                        </p:tav>
                                      </p:tavLst>
                                    </p:anim>
                                  </p:childTnLst>
                                </p:cTn>
                              </p:par>
                            </p:childTnLst>
                          </p:cTn>
                        </p:par>
                        <p:par>
                          <p:cTn id="17" fill="hold">
                            <p:stCondLst>
                              <p:cond delay="500"/>
                            </p:stCondLst>
                            <p:childTnLst>
                              <p:par>
                                <p:cTn id="18" presetID="22" presetClass="entr" presetSubtype="4" fill="hold" nodeType="after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wipe(down)">
                                      <p:cBhvr>
                                        <p:cTn id="2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9436" y="171451"/>
            <a:ext cx="8363938" cy="567848"/>
          </a:xfrm>
          <a:prstGeom prst="rect">
            <a:avLst/>
          </a:prstGeom>
        </p:spPr>
        <p:txBody>
          <a:bodyPr/>
          <a:lstStyle/>
          <a:p>
            <a:r>
              <a:rPr lang="pl-PL" sz="4400" dirty="0" smtClean="0">
                <a:solidFill>
                  <a:schemeClr val="accent5">
                    <a:lumMod val="50000"/>
                  </a:schemeClr>
                </a:solidFill>
              </a:rPr>
              <a:t>Eliminacja skrajnych wyników</a:t>
            </a:r>
            <a:endParaRPr lang="en-US" sz="4400" dirty="0">
              <a:solidFill>
                <a:schemeClr val="accent5">
                  <a:lumMod val="50000"/>
                </a:schemeClr>
              </a:solidFill>
            </a:endParaRPr>
          </a:p>
        </p:txBody>
      </p:sp>
      <p:pic>
        <p:nvPicPr>
          <p:cNvPr id="43009" name="Wykres 1"/>
          <p:cNvPicPr>
            <a:picLocks noChangeArrowheads="1"/>
          </p:cNvPicPr>
          <p:nvPr/>
        </p:nvPicPr>
        <p:blipFill>
          <a:blip r:embed="rId3"/>
          <a:srcRect/>
          <a:stretch>
            <a:fillRect/>
          </a:stretch>
        </p:blipFill>
        <p:spPr bwMode="auto">
          <a:xfrm>
            <a:off x="382137" y="1105470"/>
            <a:ext cx="4872241" cy="3425588"/>
          </a:xfrm>
          <a:prstGeom prst="rect">
            <a:avLst/>
          </a:prstGeom>
          <a:noFill/>
          <a:ln w="9525">
            <a:solidFill>
              <a:schemeClr val="tx1"/>
            </a:solidFill>
            <a:miter lim="800000"/>
            <a:headEnd/>
            <a:tailEnd/>
          </a:ln>
        </p:spPr>
      </p:pic>
      <p:graphicFrame>
        <p:nvGraphicFramePr>
          <p:cNvPr id="51" name="Tabela 50"/>
          <p:cNvGraphicFramePr>
            <a:graphicFrameLocks noGrp="1"/>
          </p:cNvGraphicFramePr>
          <p:nvPr/>
        </p:nvGraphicFramePr>
        <p:xfrm>
          <a:off x="5595581" y="1091817"/>
          <a:ext cx="2934269" cy="3415911"/>
        </p:xfrm>
        <a:graphic>
          <a:graphicData uri="http://schemas.openxmlformats.org/drawingml/2006/table">
            <a:tbl>
              <a:tblPr firstRow="1" bandRow="1">
                <a:tableStyleId>{5C22544A-7EE6-4342-B048-85BDC9FD1C3A}</a:tableStyleId>
              </a:tblPr>
              <a:tblGrid>
                <a:gridCol w="1392073"/>
                <a:gridCol w="1542196"/>
              </a:tblGrid>
              <a:tr h="593007">
                <a:tc>
                  <a:txBody>
                    <a:bodyPr/>
                    <a:lstStyle/>
                    <a:p>
                      <a:pPr algn="ctr">
                        <a:spcAft>
                          <a:spcPts val="0"/>
                        </a:spcAft>
                      </a:pPr>
                      <a:r>
                        <a:rPr lang="pl-PL" sz="1400" b="1" dirty="0" smtClean="0">
                          <a:solidFill>
                            <a:srgbClr val="000000"/>
                          </a:solidFill>
                          <a:latin typeface="Times New Roman"/>
                          <a:ea typeface="Times New Roman"/>
                          <a:cs typeface="Times New Roman"/>
                        </a:rPr>
                        <a:t>Czas [</a:t>
                      </a:r>
                      <a:r>
                        <a:rPr lang="pl-PL" sz="1400" b="1" dirty="0" err="1" smtClean="0">
                          <a:solidFill>
                            <a:srgbClr val="000000"/>
                          </a:solidFill>
                          <a:latin typeface="Times New Roman"/>
                          <a:ea typeface="Times New Roman"/>
                          <a:cs typeface="Times New Roman"/>
                        </a:rPr>
                        <a:t>ms</a:t>
                      </a:r>
                      <a:r>
                        <a:rPr lang="pl-PL" sz="1400" b="1" dirty="0" smtClean="0">
                          <a:solidFill>
                            <a:srgbClr val="000000"/>
                          </a:solidFill>
                          <a:latin typeface="Times New Roman"/>
                          <a:ea typeface="Times New Roman"/>
                          <a:cs typeface="Times New Roman"/>
                        </a:rPr>
                        <a:t>]</a:t>
                      </a:r>
                      <a:endParaRPr lang="pl-PL" sz="1400" dirty="0">
                        <a:latin typeface="Times New Roman"/>
                        <a:ea typeface="Times New Roman"/>
                        <a:cs typeface="Times New Roman"/>
                      </a:endParaRPr>
                    </a:p>
                  </a:txBody>
                  <a:tcPr/>
                </a:tc>
                <a:tc>
                  <a:txBody>
                    <a:bodyPr/>
                    <a:lstStyle/>
                    <a:p>
                      <a:pPr marL="0" marR="0" indent="0" algn="ctr" defTabSz="685864" rtl="0" eaLnBrk="1" fontAlgn="auto" latinLnBrk="0" hangingPunct="1">
                        <a:lnSpc>
                          <a:spcPct val="100000"/>
                        </a:lnSpc>
                        <a:spcBef>
                          <a:spcPts val="0"/>
                        </a:spcBef>
                        <a:spcAft>
                          <a:spcPts val="0"/>
                        </a:spcAft>
                        <a:buClrTx/>
                        <a:buSzTx/>
                        <a:buFontTx/>
                        <a:buNone/>
                        <a:tabLst/>
                        <a:defRPr/>
                      </a:pPr>
                      <a:r>
                        <a:rPr lang="pl-PL" sz="1400" b="1" dirty="0" smtClean="0">
                          <a:solidFill>
                            <a:srgbClr val="000000"/>
                          </a:solidFill>
                          <a:latin typeface="Times New Roman"/>
                          <a:ea typeface="Times New Roman"/>
                          <a:cs typeface="Times New Roman"/>
                        </a:rPr>
                        <a:t>Ilość wystąpień</a:t>
                      </a:r>
                      <a:endParaRPr lang="pl-PL" sz="1400" dirty="0" smtClean="0">
                        <a:latin typeface="Times New Roman"/>
                        <a:ea typeface="Times New Roman"/>
                        <a:cs typeface="Times New Roman"/>
                      </a:endParaRPr>
                    </a:p>
                    <a:p>
                      <a:pPr marL="0" marR="0" indent="0" algn="ctr" defTabSz="685864"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a:tc>
              </a:tr>
              <a:tr h="313656">
                <a:tc>
                  <a:txBody>
                    <a:bodyPr/>
                    <a:lstStyle/>
                    <a:p>
                      <a:pPr algn="ctr"/>
                      <a:r>
                        <a:rPr lang="pl-PL" sz="1400" b="0" kern="1200" dirty="0" smtClean="0">
                          <a:solidFill>
                            <a:schemeClr val="dk1"/>
                          </a:solidFill>
                          <a:effectLst/>
                          <a:latin typeface="+mn-lt"/>
                          <a:ea typeface="+mn-ea"/>
                          <a:cs typeface="+mn-cs"/>
                        </a:rPr>
                        <a:t>32</a:t>
                      </a:r>
                      <a:endParaRPr lang="en-US" sz="1400" b="0" kern="1200" dirty="0" smtClean="0">
                        <a:solidFill>
                          <a:schemeClr val="dk1"/>
                        </a:solidFill>
                        <a:effectLst/>
                        <a:latin typeface="+mn-lt"/>
                        <a:ea typeface="+mn-ea"/>
                        <a:cs typeface="+mn-cs"/>
                      </a:endParaRPr>
                    </a:p>
                  </a:txBody>
                  <a:tcPr/>
                </a:tc>
                <a:tc>
                  <a:txBody>
                    <a:bodyPr/>
                    <a:lstStyle/>
                    <a:p>
                      <a:pPr marL="0" marR="0" indent="0" algn="ctr" defTabSz="685864" rtl="0" eaLnBrk="1" fontAlgn="auto" latinLnBrk="0" hangingPunct="1">
                        <a:lnSpc>
                          <a:spcPct val="100000"/>
                        </a:lnSpc>
                        <a:spcBef>
                          <a:spcPts val="0"/>
                        </a:spcBef>
                        <a:spcAft>
                          <a:spcPts val="0"/>
                        </a:spcAft>
                        <a:buClrTx/>
                        <a:buSzTx/>
                        <a:buFontTx/>
                        <a:buNone/>
                        <a:tabLst/>
                        <a:defRPr/>
                      </a:pPr>
                      <a:r>
                        <a:rPr lang="pl-PL" sz="1400" b="0" kern="1200" dirty="0" smtClean="0">
                          <a:solidFill>
                            <a:schemeClr val="dk1"/>
                          </a:solidFill>
                          <a:effectLst/>
                          <a:latin typeface="+mn-lt"/>
                          <a:ea typeface="+mn-ea"/>
                          <a:cs typeface="+mn-cs"/>
                        </a:rPr>
                        <a:t>17</a:t>
                      </a:r>
                      <a:endParaRPr lang="en-US" sz="1400" b="0" kern="1200" dirty="0" smtClean="0">
                        <a:solidFill>
                          <a:schemeClr val="dk1"/>
                        </a:solidFill>
                        <a:effectLst/>
                        <a:latin typeface="+mn-lt"/>
                        <a:ea typeface="+mn-ea"/>
                        <a:cs typeface="+mn-cs"/>
                      </a:endParaRPr>
                    </a:p>
                  </a:txBody>
                  <a:tcPr/>
                </a:tc>
              </a:tr>
              <a:tr h="313656">
                <a:tc>
                  <a:txBody>
                    <a:bodyPr/>
                    <a:lstStyle/>
                    <a:p>
                      <a:pPr algn="ctr"/>
                      <a:r>
                        <a:rPr lang="pl-PL" sz="1400" b="0" dirty="0" smtClean="0"/>
                        <a:t>33</a:t>
                      </a:r>
                      <a:endParaRPr lang="en-US" sz="1400" b="0" dirty="0"/>
                    </a:p>
                  </a:txBody>
                  <a:tcPr/>
                </a:tc>
                <a:tc>
                  <a:txBody>
                    <a:bodyPr/>
                    <a:lstStyle/>
                    <a:p>
                      <a:pPr algn="ctr"/>
                      <a:r>
                        <a:rPr lang="pl-PL" sz="1400" b="0" dirty="0" smtClean="0"/>
                        <a:t>40</a:t>
                      </a:r>
                      <a:endParaRPr lang="en-US" sz="1400" b="0" dirty="0"/>
                    </a:p>
                  </a:txBody>
                  <a:tcPr/>
                </a:tc>
              </a:tr>
              <a:tr h="313656">
                <a:tc>
                  <a:txBody>
                    <a:bodyPr/>
                    <a:lstStyle/>
                    <a:p>
                      <a:pPr algn="ctr"/>
                      <a:r>
                        <a:rPr lang="pl-PL" sz="1400" b="0" dirty="0" smtClean="0"/>
                        <a:t>34</a:t>
                      </a:r>
                      <a:endParaRPr lang="en-US" sz="1400" b="0" dirty="0"/>
                    </a:p>
                  </a:txBody>
                  <a:tcPr/>
                </a:tc>
                <a:tc>
                  <a:txBody>
                    <a:bodyPr/>
                    <a:lstStyle/>
                    <a:p>
                      <a:pPr algn="ctr"/>
                      <a:r>
                        <a:rPr lang="pl-PL" sz="1400" b="0" dirty="0" smtClean="0"/>
                        <a:t>26</a:t>
                      </a:r>
                      <a:endParaRPr lang="en-US" sz="1400" b="0" dirty="0" smtClean="0"/>
                    </a:p>
                  </a:txBody>
                  <a:tcPr/>
                </a:tc>
              </a:tr>
              <a:tr h="313656">
                <a:tc>
                  <a:txBody>
                    <a:bodyPr/>
                    <a:lstStyle/>
                    <a:p>
                      <a:pPr algn="ctr"/>
                      <a:r>
                        <a:rPr lang="pl-PL" sz="1400" b="0" dirty="0" smtClean="0"/>
                        <a:t>35</a:t>
                      </a:r>
                      <a:endParaRPr lang="en-US" sz="1400" b="0" dirty="0"/>
                    </a:p>
                  </a:txBody>
                  <a:tcPr/>
                </a:tc>
                <a:tc>
                  <a:txBody>
                    <a:bodyPr/>
                    <a:lstStyle/>
                    <a:p>
                      <a:pPr marL="0" marR="0" indent="0" algn="ctr" defTabSz="685864" rtl="0" eaLnBrk="1" fontAlgn="auto" latinLnBrk="0" hangingPunct="1">
                        <a:lnSpc>
                          <a:spcPct val="100000"/>
                        </a:lnSpc>
                        <a:spcBef>
                          <a:spcPts val="0"/>
                        </a:spcBef>
                        <a:spcAft>
                          <a:spcPts val="0"/>
                        </a:spcAft>
                        <a:buClrTx/>
                        <a:buSzTx/>
                        <a:buFontTx/>
                        <a:buNone/>
                        <a:tabLst/>
                        <a:defRPr/>
                      </a:pPr>
                      <a:r>
                        <a:rPr lang="pl-PL" sz="1400" b="0" kern="1200" dirty="0" smtClean="0">
                          <a:solidFill>
                            <a:schemeClr val="dk1"/>
                          </a:solidFill>
                          <a:effectLst/>
                          <a:latin typeface="+mn-lt"/>
                          <a:ea typeface="+mn-ea"/>
                          <a:cs typeface="+mn-cs"/>
                        </a:rPr>
                        <a:t>3</a:t>
                      </a:r>
                      <a:endParaRPr lang="en-US" sz="1400" b="0" kern="1200" dirty="0" smtClean="0">
                        <a:solidFill>
                          <a:schemeClr val="dk1"/>
                        </a:solidFill>
                        <a:effectLst/>
                        <a:latin typeface="+mn-lt"/>
                        <a:ea typeface="+mn-ea"/>
                        <a:cs typeface="+mn-cs"/>
                      </a:endParaRPr>
                    </a:p>
                  </a:txBody>
                  <a:tcPr/>
                </a:tc>
              </a:tr>
              <a:tr h="313656">
                <a:tc>
                  <a:txBody>
                    <a:bodyPr/>
                    <a:lstStyle/>
                    <a:p>
                      <a:pPr algn="ctr"/>
                      <a:r>
                        <a:rPr lang="pl-PL" sz="1400" b="0" dirty="0" smtClean="0"/>
                        <a:t>36</a:t>
                      </a:r>
                      <a:endParaRPr lang="en-US" sz="1400" b="0" dirty="0"/>
                    </a:p>
                  </a:txBody>
                  <a:tcPr/>
                </a:tc>
                <a:tc>
                  <a:txBody>
                    <a:bodyPr/>
                    <a:lstStyle/>
                    <a:p>
                      <a:pPr marL="0" marR="0" indent="0" algn="ctr" defTabSz="685864" rtl="0" eaLnBrk="1" fontAlgn="auto" latinLnBrk="0" hangingPunct="1">
                        <a:lnSpc>
                          <a:spcPct val="100000"/>
                        </a:lnSpc>
                        <a:spcBef>
                          <a:spcPts val="0"/>
                        </a:spcBef>
                        <a:spcAft>
                          <a:spcPts val="0"/>
                        </a:spcAft>
                        <a:buClrTx/>
                        <a:buSzTx/>
                        <a:buFontTx/>
                        <a:buNone/>
                        <a:tabLst/>
                        <a:defRPr/>
                      </a:pPr>
                      <a:r>
                        <a:rPr lang="pl-PL" sz="1400" b="0" kern="1200" dirty="0" smtClean="0">
                          <a:solidFill>
                            <a:schemeClr val="dk1"/>
                          </a:solidFill>
                          <a:effectLst/>
                          <a:latin typeface="+mn-lt"/>
                          <a:ea typeface="+mn-ea"/>
                          <a:cs typeface="+mn-cs"/>
                        </a:rPr>
                        <a:t>9</a:t>
                      </a:r>
                      <a:endParaRPr lang="en-US" sz="1400" b="0" kern="1200" dirty="0" smtClean="0">
                        <a:solidFill>
                          <a:schemeClr val="dk1"/>
                        </a:solidFill>
                        <a:effectLst/>
                        <a:latin typeface="+mn-lt"/>
                        <a:ea typeface="+mn-ea"/>
                        <a:cs typeface="+mn-cs"/>
                      </a:endParaRPr>
                    </a:p>
                  </a:txBody>
                  <a:tcPr/>
                </a:tc>
              </a:tr>
              <a:tr h="313656">
                <a:tc>
                  <a:txBody>
                    <a:bodyPr/>
                    <a:lstStyle/>
                    <a:p>
                      <a:pPr algn="ctr"/>
                      <a:r>
                        <a:rPr lang="pl-PL" sz="1400" b="0" dirty="0" smtClean="0"/>
                        <a:t>38</a:t>
                      </a:r>
                      <a:endParaRPr lang="en-US" sz="1400" b="0" dirty="0"/>
                    </a:p>
                  </a:txBody>
                  <a:tcPr/>
                </a:tc>
                <a:tc>
                  <a:txBody>
                    <a:bodyPr/>
                    <a:lstStyle/>
                    <a:p>
                      <a:pPr marL="0" marR="0" indent="0" algn="ctr" defTabSz="685864" rtl="0" eaLnBrk="1" fontAlgn="auto" latinLnBrk="0" hangingPunct="1">
                        <a:lnSpc>
                          <a:spcPct val="100000"/>
                        </a:lnSpc>
                        <a:spcBef>
                          <a:spcPts val="0"/>
                        </a:spcBef>
                        <a:spcAft>
                          <a:spcPts val="0"/>
                        </a:spcAft>
                        <a:buClrTx/>
                        <a:buSzTx/>
                        <a:buFontTx/>
                        <a:buNone/>
                        <a:tabLst/>
                        <a:defRPr/>
                      </a:pPr>
                      <a:r>
                        <a:rPr lang="pl-PL" sz="1400" b="0" kern="1200" dirty="0" smtClean="0">
                          <a:solidFill>
                            <a:schemeClr val="dk1"/>
                          </a:solidFill>
                          <a:effectLst/>
                          <a:latin typeface="+mn-lt"/>
                          <a:ea typeface="+mn-ea"/>
                          <a:cs typeface="+mn-cs"/>
                        </a:rPr>
                        <a:t>1</a:t>
                      </a:r>
                      <a:endParaRPr lang="en-US" sz="1400" b="0" kern="1200" dirty="0" smtClean="0">
                        <a:solidFill>
                          <a:schemeClr val="dk1"/>
                        </a:solidFill>
                        <a:effectLst/>
                        <a:latin typeface="+mn-lt"/>
                        <a:ea typeface="+mn-ea"/>
                        <a:cs typeface="+mn-cs"/>
                      </a:endParaRPr>
                    </a:p>
                  </a:txBody>
                  <a:tcPr/>
                </a:tc>
              </a:tr>
              <a:tr h="313656">
                <a:tc>
                  <a:txBody>
                    <a:bodyPr/>
                    <a:lstStyle/>
                    <a:p>
                      <a:pPr algn="ctr"/>
                      <a:r>
                        <a:rPr lang="pl-PL" sz="1400" b="0" dirty="0" smtClean="0"/>
                        <a:t>39</a:t>
                      </a:r>
                    </a:p>
                  </a:txBody>
                  <a:tcPr/>
                </a:tc>
                <a:tc>
                  <a:txBody>
                    <a:bodyPr/>
                    <a:lstStyle/>
                    <a:p>
                      <a:pPr marL="0" marR="0" indent="0" algn="ctr" defTabSz="685864" rtl="0" eaLnBrk="1" fontAlgn="auto" latinLnBrk="0" hangingPunct="1">
                        <a:lnSpc>
                          <a:spcPct val="100000"/>
                        </a:lnSpc>
                        <a:spcBef>
                          <a:spcPts val="0"/>
                        </a:spcBef>
                        <a:spcAft>
                          <a:spcPts val="0"/>
                        </a:spcAft>
                        <a:buClrTx/>
                        <a:buSzTx/>
                        <a:buFontTx/>
                        <a:buNone/>
                        <a:tabLst/>
                        <a:defRPr/>
                      </a:pPr>
                      <a:r>
                        <a:rPr lang="pl-PL" sz="1400" b="0" kern="1200" dirty="0" smtClean="0">
                          <a:solidFill>
                            <a:schemeClr val="dk1"/>
                          </a:solidFill>
                          <a:effectLst/>
                          <a:latin typeface="+mn-lt"/>
                          <a:ea typeface="+mn-ea"/>
                          <a:cs typeface="+mn-cs"/>
                        </a:rPr>
                        <a:t>2</a:t>
                      </a:r>
                      <a:endParaRPr lang="en-US" sz="1400" b="0" kern="1200" dirty="0" smtClean="0">
                        <a:solidFill>
                          <a:schemeClr val="dk1"/>
                        </a:solidFill>
                        <a:effectLst/>
                        <a:latin typeface="+mn-lt"/>
                        <a:ea typeface="+mn-ea"/>
                        <a:cs typeface="+mn-cs"/>
                      </a:endParaRPr>
                    </a:p>
                  </a:txBody>
                  <a:tcPr/>
                </a:tc>
              </a:tr>
              <a:tr h="313656">
                <a:tc>
                  <a:txBody>
                    <a:bodyPr/>
                    <a:lstStyle/>
                    <a:p>
                      <a:pPr algn="ctr"/>
                      <a:r>
                        <a:rPr lang="pl-PL" sz="1400" b="0" dirty="0" smtClean="0"/>
                        <a:t>51</a:t>
                      </a:r>
                    </a:p>
                  </a:txBody>
                  <a:tcPr/>
                </a:tc>
                <a:tc>
                  <a:txBody>
                    <a:bodyPr/>
                    <a:lstStyle/>
                    <a:p>
                      <a:pPr marL="0" marR="0" indent="0" algn="ctr" defTabSz="685864" rtl="0" eaLnBrk="1" fontAlgn="auto" latinLnBrk="0" hangingPunct="1">
                        <a:lnSpc>
                          <a:spcPct val="100000"/>
                        </a:lnSpc>
                        <a:spcBef>
                          <a:spcPts val="0"/>
                        </a:spcBef>
                        <a:spcAft>
                          <a:spcPts val="0"/>
                        </a:spcAft>
                        <a:buClrTx/>
                        <a:buSzTx/>
                        <a:buFontTx/>
                        <a:buNone/>
                        <a:tabLst/>
                        <a:defRPr/>
                      </a:pPr>
                      <a:r>
                        <a:rPr lang="pl-PL" sz="1400" b="0" kern="1200" dirty="0" smtClean="0">
                          <a:solidFill>
                            <a:schemeClr val="dk1"/>
                          </a:solidFill>
                          <a:effectLst/>
                          <a:latin typeface="+mn-lt"/>
                          <a:ea typeface="+mn-ea"/>
                          <a:cs typeface="+mn-cs"/>
                        </a:rPr>
                        <a:t>1</a:t>
                      </a:r>
                      <a:endParaRPr lang="en-US" sz="1400" b="0" kern="1200" dirty="0" smtClean="0">
                        <a:solidFill>
                          <a:schemeClr val="dk1"/>
                        </a:solidFill>
                        <a:effectLst/>
                        <a:latin typeface="+mn-lt"/>
                        <a:ea typeface="+mn-ea"/>
                        <a:cs typeface="+mn-cs"/>
                      </a:endParaRPr>
                    </a:p>
                  </a:txBody>
                  <a:tcPr/>
                </a:tc>
              </a:tr>
              <a:tr h="313656">
                <a:tc>
                  <a:txBody>
                    <a:bodyPr/>
                    <a:lstStyle/>
                    <a:p>
                      <a:pPr algn="ctr"/>
                      <a:r>
                        <a:rPr lang="pl-PL" sz="1400" b="0" dirty="0" smtClean="0"/>
                        <a:t>131</a:t>
                      </a:r>
                    </a:p>
                  </a:txBody>
                  <a:tcPr/>
                </a:tc>
                <a:tc>
                  <a:txBody>
                    <a:bodyPr/>
                    <a:lstStyle/>
                    <a:p>
                      <a:pPr marL="0" marR="0" indent="0" algn="ctr" defTabSz="685864" rtl="0" eaLnBrk="1" fontAlgn="auto" latinLnBrk="0" hangingPunct="1">
                        <a:lnSpc>
                          <a:spcPct val="100000"/>
                        </a:lnSpc>
                        <a:spcBef>
                          <a:spcPts val="0"/>
                        </a:spcBef>
                        <a:spcAft>
                          <a:spcPts val="0"/>
                        </a:spcAft>
                        <a:buClrTx/>
                        <a:buSzTx/>
                        <a:buFontTx/>
                        <a:buNone/>
                        <a:tabLst/>
                        <a:defRPr/>
                      </a:pPr>
                      <a:r>
                        <a:rPr lang="pl-PL" sz="1400" b="0" kern="1200" dirty="0" smtClean="0">
                          <a:solidFill>
                            <a:schemeClr val="dk1"/>
                          </a:solidFill>
                          <a:effectLst/>
                          <a:latin typeface="+mn-lt"/>
                          <a:ea typeface="+mn-ea"/>
                          <a:cs typeface="+mn-cs"/>
                        </a:rPr>
                        <a:t>1</a:t>
                      </a:r>
                      <a:endParaRPr lang="en-US" sz="1400" b="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 xmlns:p14="http://schemas.microsoft.com/office/powerpoint/2010/main" val="1552685209"/>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52958" y="226042"/>
            <a:ext cx="8363938" cy="567848"/>
          </a:xfrm>
          <a:prstGeom prst="rect">
            <a:avLst/>
          </a:prstGeom>
        </p:spPr>
        <p:txBody>
          <a:bodyPr/>
          <a:lstStyle/>
          <a:p>
            <a:r>
              <a:rPr lang="pl-PL" sz="4400" dirty="0" smtClean="0"/>
              <a:t>Eliminacja skrajnych wyników</a:t>
            </a:r>
            <a:endParaRPr lang="en-US" sz="4400" dirty="0"/>
          </a:p>
        </p:txBody>
      </p:sp>
      <p:sp>
        <p:nvSpPr>
          <p:cNvPr id="8" name="Rectangle 13"/>
          <p:cNvSpPr>
            <a:spLocks noChangeAspect="1"/>
          </p:cNvSpPr>
          <p:nvPr/>
        </p:nvSpPr>
        <p:spPr bwMode="auto">
          <a:xfrm>
            <a:off x="367312" y="3188181"/>
            <a:ext cx="1522778" cy="1566656"/>
          </a:xfrm>
          <a:prstGeom prst="rect">
            <a:avLst/>
          </a:prstGeom>
          <a:solidFill>
            <a:srgbClr val="00337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endParaRPr lang="en-US" sz="2000" dirty="0" smtClean="0">
              <a:solidFill>
                <a:schemeClr val="tx1"/>
              </a:solidFill>
            </a:endParaRPr>
          </a:p>
          <a:p>
            <a:r>
              <a:rPr lang="pl-PL" sz="2000" spc="-75" dirty="0" smtClean="0">
                <a:solidFill>
                  <a:schemeClr val="tx1"/>
                </a:solidFill>
                <a:ea typeface="Segoe UI" pitchFamily="34" charset="0"/>
                <a:cs typeface="Segoe UI" pitchFamily="34" charset="0"/>
              </a:rPr>
              <a:t>Mediana</a:t>
            </a:r>
            <a:br>
              <a:rPr lang="pl-PL" sz="2000" spc="-75" dirty="0" smtClean="0">
                <a:solidFill>
                  <a:schemeClr val="tx1"/>
                </a:solidFill>
                <a:ea typeface="Segoe UI" pitchFamily="34" charset="0"/>
                <a:cs typeface="Segoe UI" pitchFamily="34" charset="0"/>
              </a:rPr>
            </a:br>
            <a:r>
              <a:rPr lang="pl-PL" sz="2000" spc="-75" dirty="0" smtClean="0">
                <a:solidFill>
                  <a:schemeClr val="tx1"/>
                </a:solidFill>
                <a:ea typeface="Segoe UI" pitchFamily="34" charset="0"/>
                <a:cs typeface="Segoe UI" pitchFamily="34" charset="0"/>
              </a:rPr>
              <a:t> 33 </a:t>
            </a:r>
            <a:r>
              <a:rPr lang="pl-PL" sz="2000" spc="-75" dirty="0" err="1" smtClean="0">
                <a:solidFill>
                  <a:schemeClr val="tx1"/>
                </a:solidFill>
                <a:ea typeface="Segoe UI" pitchFamily="34" charset="0"/>
                <a:cs typeface="Segoe UI" pitchFamily="34" charset="0"/>
              </a:rPr>
              <a:t>ms</a:t>
            </a:r>
            <a:endParaRPr lang="en-US" sz="2000" spc="-75" dirty="0">
              <a:solidFill>
                <a:schemeClr val="tx1"/>
              </a:solidFill>
              <a:ea typeface="Segoe UI" pitchFamily="34" charset="0"/>
              <a:cs typeface="Segoe UI" pitchFamily="34" charset="0"/>
            </a:endParaRPr>
          </a:p>
        </p:txBody>
      </p:sp>
      <p:sp>
        <p:nvSpPr>
          <p:cNvPr id="9" name="Rectangle 6"/>
          <p:cNvSpPr>
            <a:spLocks noChangeAspect="1"/>
          </p:cNvSpPr>
          <p:nvPr/>
        </p:nvSpPr>
        <p:spPr bwMode="auto">
          <a:xfrm>
            <a:off x="367958" y="1265302"/>
            <a:ext cx="1519332" cy="1588864"/>
          </a:xfrm>
          <a:prstGeom prst="rect">
            <a:avLst/>
          </a:prstGeom>
          <a:solidFill>
            <a:srgbClr val="0066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z="2000" dirty="0" smtClean="0">
                <a:solidFill>
                  <a:schemeClr val="tx1"/>
                </a:solidFill>
              </a:rPr>
              <a:t>Średnia </a:t>
            </a:r>
            <a:br>
              <a:rPr lang="pl-PL" sz="2000" dirty="0" smtClean="0">
                <a:solidFill>
                  <a:schemeClr val="tx1"/>
                </a:solidFill>
              </a:rPr>
            </a:br>
            <a:r>
              <a:rPr lang="pl-PL" sz="2000" dirty="0" smtClean="0">
                <a:solidFill>
                  <a:schemeClr val="tx1"/>
                </a:solidFill>
              </a:rPr>
              <a:t>34,75 </a:t>
            </a:r>
            <a:r>
              <a:rPr lang="pl-PL" sz="2000" dirty="0" err="1" smtClean="0">
                <a:solidFill>
                  <a:schemeClr val="tx1"/>
                </a:solidFill>
              </a:rPr>
              <a:t>ms</a:t>
            </a:r>
            <a:endParaRPr lang="en-US" sz="2000" dirty="0">
              <a:solidFill>
                <a:schemeClr val="tx1"/>
              </a:solidFill>
            </a:endParaRPr>
          </a:p>
        </p:txBody>
      </p:sp>
      <p:sp>
        <p:nvSpPr>
          <p:cNvPr id="10" name="Right Arrow 6"/>
          <p:cNvSpPr/>
          <p:nvPr/>
        </p:nvSpPr>
        <p:spPr bwMode="auto">
          <a:xfrm>
            <a:off x="2010184" y="1917476"/>
            <a:ext cx="495474" cy="307976"/>
          </a:xfrm>
          <a:prstGeom prst="rightArrow">
            <a:avLst/>
          </a:prstGeom>
          <a:solidFill>
            <a:schemeClr val="accent5">
              <a:lumMod val="5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algn="ctr" defTabSz="914099" fontAlgn="base">
              <a:spcBef>
                <a:spcPct val="0"/>
              </a:spcBef>
              <a:spcAft>
                <a:spcPct val="0"/>
              </a:spcAft>
            </a:pPr>
            <a:endParaRPr lang="en-US" spc="-50" dirty="0" err="1" smtClean="0">
              <a:gradFill>
                <a:gsLst>
                  <a:gs pos="0">
                    <a:srgbClr val="FFFFFF"/>
                  </a:gs>
                  <a:gs pos="100000">
                    <a:srgbClr val="FFFFFF"/>
                  </a:gs>
                </a:gsLst>
                <a:lin ang="5400000" scaled="0"/>
              </a:gradFill>
              <a:latin typeface="Segoe UI" pitchFamily="34" charset="0"/>
              <a:ea typeface="Segoe UI" pitchFamily="34" charset="0"/>
              <a:cs typeface="Segoe UI" pitchFamily="34" charset="0"/>
            </a:endParaRPr>
          </a:p>
        </p:txBody>
      </p:sp>
      <p:sp>
        <p:nvSpPr>
          <p:cNvPr id="12" name="Rectangle 15"/>
          <p:cNvSpPr>
            <a:spLocks noChangeAspect="1"/>
          </p:cNvSpPr>
          <p:nvPr/>
        </p:nvSpPr>
        <p:spPr bwMode="auto">
          <a:xfrm>
            <a:off x="2634144" y="1266229"/>
            <a:ext cx="3916642" cy="1602818"/>
          </a:xfrm>
          <a:prstGeom prst="rect">
            <a:avLst/>
          </a:prstGeom>
          <a:solidFill>
            <a:schemeClr val="accent3">
              <a:lumMod val="60000"/>
              <a:lumOff val="4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z="1800" dirty="0" smtClean="0">
                <a:solidFill>
                  <a:schemeClr val="accent5">
                    <a:lumMod val="50000"/>
                  </a:schemeClr>
                </a:solidFill>
              </a:rPr>
              <a:t>Wyniki odstające od reszty (np. 131 </a:t>
            </a:r>
            <a:r>
              <a:rPr lang="pl-PL" sz="1800" dirty="0" err="1" smtClean="0">
                <a:solidFill>
                  <a:schemeClr val="accent5">
                    <a:lumMod val="50000"/>
                  </a:schemeClr>
                </a:solidFill>
              </a:rPr>
              <a:t>ms</a:t>
            </a:r>
            <a:r>
              <a:rPr lang="pl-PL" sz="1800" dirty="0" smtClean="0">
                <a:solidFill>
                  <a:schemeClr val="accent5">
                    <a:lumMod val="50000"/>
                  </a:schemeClr>
                </a:solidFill>
              </a:rPr>
              <a:t>) mogą fałszować wartości średnie, dlatego należy je odrzucić.</a:t>
            </a:r>
            <a:endParaRPr lang="pl-PL" sz="1800" dirty="0">
              <a:solidFill>
                <a:schemeClr val="accent5">
                  <a:lumMod val="50000"/>
                </a:schemeClr>
              </a:solidFill>
            </a:endParaRPr>
          </a:p>
        </p:txBody>
      </p:sp>
      <p:sp>
        <p:nvSpPr>
          <p:cNvPr id="13" name="Rectangle 15"/>
          <p:cNvSpPr>
            <a:spLocks noChangeAspect="1"/>
          </p:cNvSpPr>
          <p:nvPr/>
        </p:nvSpPr>
        <p:spPr bwMode="auto">
          <a:xfrm>
            <a:off x="2636285" y="3206519"/>
            <a:ext cx="3914634" cy="1602818"/>
          </a:xfrm>
          <a:prstGeom prst="rect">
            <a:avLst/>
          </a:prstGeom>
          <a:solidFill>
            <a:schemeClr val="accent2">
              <a:lumMod val="40000"/>
              <a:lumOff val="6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z="1800" dirty="0" smtClean="0">
                <a:solidFill>
                  <a:schemeClr val="accent5">
                    <a:lumMod val="50000"/>
                  </a:schemeClr>
                </a:solidFill>
              </a:rPr>
              <a:t>Wartość średnia, która jest znacznie bardziej odporna na wyniki odstające od reszty niż średnia arytmetyczna.</a:t>
            </a:r>
            <a:endParaRPr lang="pl-PL" sz="1800" dirty="0">
              <a:solidFill>
                <a:schemeClr val="accent5">
                  <a:lumMod val="50000"/>
                </a:schemeClr>
              </a:solidFill>
            </a:endParaRPr>
          </a:p>
        </p:txBody>
      </p:sp>
      <p:sp>
        <p:nvSpPr>
          <p:cNvPr id="15" name="Right Arrow 6"/>
          <p:cNvSpPr/>
          <p:nvPr/>
        </p:nvSpPr>
        <p:spPr bwMode="auto">
          <a:xfrm>
            <a:off x="2012458" y="3885063"/>
            <a:ext cx="495474" cy="307976"/>
          </a:xfrm>
          <a:prstGeom prst="rightArrow">
            <a:avLst/>
          </a:prstGeom>
          <a:solidFill>
            <a:schemeClr val="accent5">
              <a:lumMod val="5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algn="ctr" defTabSz="914099" fontAlgn="base">
              <a:spcBef>
                <a:spcPct val="0"/>
              </a:spcBef>
              <a:spcAft>
                <a:spcPct val="0"/>
              </a:spcAft>
            </a:pPr>
            <a:endParaRPr lang="en-US" spc="-50" dirty="0" err="1" smtClean="0">
              <a:gradFill>
                <a:gsLst>
                  <a:gs pos="0">
                    <a:srgbClr val="FFFFFF"/>
                  </a:gs>
                  <a:gs pos="100000">
                    <a:srgbClr val="FFFFFF"/>
                  </a:gs>
                </a:gsLst>
                <a:lin ang="5400000" scaled="0"/>
              </a:gradFill>
              <a:latin typeface="Segoe UI" pitchFamily="34" charset="0"/>
              <a:ea typeface="Segoe UI" pitchFamily="34" charset="0"/>
              <a:cs typeface="Segoe UI" pitchFamily="34" charset="0"/>
            </a:endParaRPr>
          </a:p>
        </p:txBody>
      </p:sp>
      <p:sp>
        <p:nvSpPr>
          <p:cNvPr id="16" name="Rectangle 15"/>
          <p:cNvSpPr>
            <a:spLocks noChangeAspect="1"/>
          </p:cNvSpPr>
          <p:nvPr/>
        </p:nvSpPr>
        <p:spPr bwMode="auto">
          <a:xfrm>
            <a:off x="7252087" y="1269243"/>
            <a:ext cx="1518434" cy="3534770"/>
          </a:xfrm>
          <a:prstGeom prst="rect">
            <a:avLst/>
          </a:prstGeom>
          <a:solidFill>
            <a:srgbClr val="00BC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t" anchorCtr="0" forceAA="0" compatLnSpc="1">
            <a:prstTxWarp prst="textNoShape">
              <a:avLst/>
            </a:prstTxWarp>
            <a:noAutofit/>
          </a:bodyPr>
          <a:lstStyle/>
          <a:p>
            <a:r>
              <a:rPr lang="pl-PL" sz="1800" dirty="0" smtClean="0">
                <a:solidFill>
                  <a:schemeClr val="tx1"/>
                </a:solidFill>
              </a:rPr>
              <a:t>Odrzucono </a:t>
            </a:r>
          </a:p>
          <a:p>
            <a:endParaRPr lang="pl-PL" sz="800" dirty="0" smtClean="0">
              <a:solidFill>
                <a:schemeClr val="tx1"/>
              </a:solidFill>
            </a:endParaRPr>
          </a:p>
          <a:p>
            <a:endParaRPr lang="pl-PL" sz="800" dirty="0" smtClean="0">
              <a:solidFill>
                <a:schemeClr val="tx1"/>
              </a:solidFill>
            </a:endParaRPr>
          </a:p>
          <a:p>
            <a:r>
              <a:rPr lang="pl-PL" sz="2800" spc="-75" dirty="0" smtClean="0">
                <a:solidFill>
                  <a:schemeClr val="tx1"/>
                </a:solidFill>
                <a:ea typeface="Segoe UI" pitchFamily="34" charset="0"/>
                <a:cs typeface="Segoe UI" pitchFamily="34" charset="0"/>
              </a:rPr>
              <a:t>ok. 16 % </a:t>
            </a:r>
          </a:p>
          <a:p>
            <a:endParaRPr lang="pl-PL" sz="800" spc="-75" dirty="0" smtClean="0">
              <a:solidFill>
                <a:schemeClr val="tx1"/>
              </a:solidFill>
              <a:ea typeface="Segoe UI" pitchFamily="34" charset="0"/>
              <a:cs typeface="Segoe UI" pitchFamily="34" charset="0"/>
            </a:endParaRPr>
          </a:p>
          <a:p>
            <a:endParaRPr lang="pl-PL" sz="800" spc="-75" dirty="0" smtClean="0">
              <a:solidFill>
                <a:schemeClr val="tx1"/>
              </a:solidFill>
              <a:ea typeface="Segoe UI" pitchFamily="34" charset="0"/>
              <a:cs typeface="Segoe UI" pitchFamily="34" charset="0"/>
            </a:endParaRPr>
          </a:p>
          <a:p>
            <a:r>
              <a:rPr lang="pl-PL" sz="1800" spc="-75" dirty="0" smtClean="0">
                <a:solidFill>
                  <a:schemeClr val="tx1"/>
                </a:solidFill>
                <a:ea typeface="Segoe UI" pitchFamily="34" charset="0"/>
                <a:cs typeface="Segoe UI" pitchFamily="34" charset="0"/>
              </a:rPr>
              <a:t>wyników  należących do</a:t>
            </a:r>
          </a:p>
          <a:p>
            <a:r>
              <a:rPr lang="pl-PL" sz="1800" spc="-75" dirty="0" smtClean="0">
                <a:solidFill>
                  <a:schemeClr val="tx1"/>
                </a:solidFill>
                <a:ea typeface="Segoe UI" pitchFamily="34" charset="0"/>
                <a:cs typeface="Segoe UI" pitchFamily="34" charset="0"/>
              </a:rPr>
              <a:t>decyla 1 oraz 9 </a:t>
            </a:r>
          </a:p>
        </p:txBody>
      </p:sp>
      <p:sp>
        <p:nvSpPr>
          <p:cNvPr id="17" name="Right Arrow 6"/>
          <p:cNvSpPr/>
          <p:nvPr/>
        </p:nvSpPr>
        <p:spPr bwMode="auto">
          <a:xfrm>
            <a:off x="6625402" y="2875094"/>
            <a:ext cx="495474" cy="307976"/>
          </a:xfrm>
          <a:prstGeom prst="rightArrow">
            <a:avLst/>
          </a:prstGeom>
          <a:solidFill>
            <a:schemeClr val="accent5">
              <a:lumMod val="5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algn="ctr" defTabSz="914099" fontAlgn="base">
              <a:spcBef>
                <a:spcPct val="0"/>
              </a:spcBef>
              <a:spcAft>
                <a:spcPct val="0"/>
              </a:spcAft>
            </a:pPr>
            <a:endParaRPr lang="en-US" spc="-50" dirty="0" err="1" smtClean="0">
              <a:gradFill>
                <a:gsLst>
                  <a:gs pos="0">
                    <a:srgbClr val="FFFFFF"/>
                  </a:gs>
                  <a:gs pos="100000">
                    <a:srgbClr val="FFFFFF"/>
                  </a:gs>
                </a:gsLst>
                <a:lin ang="5400000" scaled="0"/>
              </a:gradFill>
              <a:latin typeface="Segoe UI" pitchFamily="34" charset="0"/>
              <a:ea typeface="Segoe UI" pitchFamily="34" charset="0"/>
              <a:cs typeface="Segoe UI" pitchFamily="34" charset="0"/>
            </a:endParaRPr>
          </a:p>
        </p:txBody>
      </p:sp>
      <p:pic>
        <p:nvPicPr>
          <p:cNvPr id="44034" name="Picture 2" descr="http://files.softicons.com/download/application-icons/shimmer-icons-by-creative-freedom/png/256/document_delete.png"/>
          <p:cNvPicPr>
            <a:picLocks noChangeAspect="1" noChangeArrowheads="1"/>
          </p:cNvPicPr>
          <p:nvPr/>
        </p:nvPicPr>
        <p:blipFill>
          <a:blip r:embed="rId3"/>
          <a:srcRect/>
          <a:stretch>
            <a:fillRect/>
          </a:stretch>
        </p:blipFill>
        <p:spPr bwMode="auto">
          <a:xfrm>
            <a:off x="7506268" y="3556613"/>
            <a:ext cx="996288" cy="996288"/>
          </a:xfrm>
          <a:prstGeom prst="rect">
            <a:avLst/>
          </a:prstGeom>
          <a:noFill/>
        </p:spPr>
      </p:pic>
    </p:spTree>
    <p:extLst>
      <p:ext uri="{BB962C8B-B14F-4D97-AF65-F5344CB8AC3E}">
        <p14:creationId xmlns="" xmlns:p14="http://schemas.microsoft.com/office/powerpoint/2010/main" val="155268520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1+#ppt_w/2"/>
                                          </p:val>
                                        </p:tav>
                                        <p:tav tm="100000">
                                          <p:val>
                                            <p:strVal val="#ppt_x"/>
                                          </p:val>
                                        </p:tav>
                                      </p:tavLst>
                                    </p:anim>
                                    <p:anim calcmode="lin" valueType="num">
                                      <p:cBhvr additive="base">
                                        <p:cTn id="17" dur="500" fill="hold"/>
                                        <p:tgtEl>
                                          <p:spTgt spid="10"/>
                                        </p:tgtEl>
                                        <p:attrNameLst>
                                          <p:attrName>ppt_y</p:attrName>
                                        </p:attrNameLst>
                                      </p:cBhvr>
                                      <p:tavLst>
                                        <p:tav tm="0">
                                          <p:val>
                                            <p:strVal val="#ppt_y"/>
                                          </p:val>
                                        </p:tav>
                                        <p:tav tm="100000">
                                          <p:val>
                                            <p:strVal val="#ppt_y"/>
                                          </p:val>
                                        </p:tav>
                                      </p:tavLst>
                                    </p:anim>
                                  </p:childTnLst>
                                </p:cTn>
                              </p:par>
                              <p:par>
                                <p:cTn id="18" presetID="2" presetClass="entr" presetSubtype="2"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additive="base">
                                        <p:cTn id="20" dur="500" fill="hold"/>
                                        <p:tgtEl>
                                          <p:spTgt spid="15"/>
                                        </p:tgtEl>
                                        <p:attrNameLst>
                                          <p:attrName>ppt_x</p:attrName>
                                        </p:attrNameLst>
                                      </p:cBhvr>
                                      <p:tavLst>
                                        <p:tav tm="0">
                                          <p:val>
                                            <p:strVal val="1+#ppt_w/2"/>
                                          </p:val>
                                        </p:tav>
                                        <p:tav tm="100000">
                                          <p:val>
                                            <p:strVal val="#ppt_x"/>
                                          </p:val>
                                        </p:tav>
                                      </p:tavLst>
                                    </p:anim>
                                    <p:anim calcmode="lin" valueType="num">
                                      <p:cBhvr additive="base">
                                        <p:cTn id="21" dur="500" fill="hold"/>
                                        <p:tgtEl>
                                          <p:spTgt spid="15"/>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1+#ppt_w/2"/>
                                          </p:val>
                                        </p:tav>
                                        <p:tav tm="100000">
                                          <p:val>
                                            <p:strVal val="#ppt_x"/>
                                          </p:val>
                                        </p:tav>
                                      </p:tavLst>
                                    </p:anim>
                                    <p:anim calcmode="lin" valueType="num">
                                      <p:cBhvr additive="base">
                                        <p:cTn id="25" dur="500" fill="hold"/>
                                        <p:tgtEl>
                                          <p:spTgt spid="13"/>
                                        </p:tgtEl>
                                        <p:attrNameLst>
                                          <p:attrName>ppt_y</p:attrName>
                                        </p:attrNameLst>
                                      </p:cBhvr>
                                      <p:tavLst>
                                        <p:tav tm="0">
                                          <p:val>
                                            <p:strVal val="#ppt_y"/>
                                          </p:val>
                                        </p:tav>
                                        <p:tav tm="100000">
                                          <p:val>
                                            <p:strVal val="#ppt_y"/>
                                          </p:val>
                                        </p:tav>
                                      </p:tavLst>
                                    </p:anim>
                                  </p:childTnLst>
                                </p:cTn>
                              </p:par>
                              <p:par>
                                <p:cTn id="26" presetID="2" presetClass="entr" presetSubtype="2"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1+#ppt_w/2"/>
                                          </p:val>
                                        </p:tav>
                                        <p:tav tm="100000">
                                          <p:val>
                                            <p:strVal val="#ppt_x"/>
                                          </p:val>
                                        </p:tav>
                                      </p:tavLst>
                                    </p:anim>
                                    <p:anim calcmode="lin" valueType="num">
                                      <p:cBhvr additive="base">
                                        <p:cTn id="29" dur="500" fill="hold"/>
                                        <p:tgtEl>
                                          <p:spTgt spid="12"/>
                                        </p:tgtEl>
                                        <p:attrNameLst>
                                          <p:attrName>ppt_y</p:attrName>
                                        </p:attrNameLst>
                                      </p:cBhvr>
                                      <p:tavLst>
                                        <p:tav tm="0">
                                          <p:val>
                                            <p:strVal val="#ppt_y"/>
                                          </p:val>
                                        </p:tav>
                                        <p:tav tm="100000">
                                          <p:val>
                                            <p:strVal val="#ppt_y"/>
                                          </p:val>
                                        </p:tav>
                                      </p:tavLst>
                                    </p:anim>
                                  </p:childTnLst>
                                </p:cTn>
                              </p:par>
                            </p:childTnLst>
                          </p:cTn>
                        </p:par>
                        <p:par>
                          <p:cTn id="30" fill="hold">
                            <p:stCondLst>
                              <p:cond delay="1000"/>
                            </p:stCondLst>
                            <p:childTnLst>
                              <p:par>
                                <p:cTn id="31" presetID="2" presetClass="entr" presetSubtype="2" fill="hold" grpId="0" nodeType="after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additive="base">
                                        <p:cTn id="33" dur="500" fill="hold"/>
                                        <p:tgtEl>
                                          <p:spTgt spid="17"/>
                                        </p:tgtEl>
                                        <p:attrNameLst>
                                          <p:attrName>ppt_x</p:attrName>
                                        </p:attrNameLst>
                                      </p:cBhvr>
                                      <p:tavLst>
                                        <p:tav tm="0">
                                          <p:val>
                                            <p:strVal val="1+#ppt_w/2"/>
                                          </p:val>
                                        </p:tav>
                                        <p:tav tm="100000">
                                          <p:val>
                                            <p:strVal val="#ppt_x"/>
                                          </p:val>
                                        </p:tav>
                                      </p:tavLst>
                                    </p:anim>
                                    <p:anim calcmode="lin" valueType="num">
                                      <p:cBhvr additive="base">
                                        <p:cTn id="34" dur="500" fill="hold"/>
                                        <p:tgtEl>
                                          <p:spTgt spid="17"/>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1+#ppt_w/2"/>
                                          </p:val>
                                        </p:tav>
                                        <p:tav tm="100000">
                                          <p:val>
                                            <p:strVal val="#ppt_x"/>
                                          </p:val>
                                        </p:tav>
                                      </p:tavLst>
                                    </p:anim>
                                    <p:anim calcmode="lin" valueType="num">
                                      <p:cBhvr additive="base">
                                        <p:cTn id="38" dur="500" fill="hold"/>
                                        <p:tgtEl>
                                          <p:spTgt spid="16"/>
                                        </p:tgtEl>
                                        <p:attrNameLst>
                                          <p:attrName>ppt_y</p:attrName>
                                        </p:attrNameLst>
                                      </p:cBhvr>
                                      <p:tavLst>
                                        <p:tav tm="0">
                                          <p:val>
                                            <p:strVal val="#ppt_y"/>
                                          </p:val>
                                        </p:tav>
                                        <p:tav tm="100000">
                                          <p:val>
                                            <p:strVal val="#ppt_y"/>
                                          </p:val>
                                        </p:tav>
                                      </p:tavLst>
                                    </p:anim>
                                  </p:childTnLst>
                                </p:cTn>
                              </p:par>
                              <p:par>
                                <p:cTn id="39" presetID="2" presetClass="entr" presetSubtype="2" fill="hold" nodeType="withEffect">
                                  <p:stCondLst>
                                    <p:cond delay="0"/>
                                  </p:stCondLst>
                                  <p:childTnLst>
                                    <p:set>
                                      <p:cBhvr>
                                        <p:cTn id="40" dur="1" fill="hold">
                                          <p:stCondLst>
                                            <p:cond delay="0"/>
                                          </p:stCondLst>
                                        </p:cTn>
                                        <p:tgtEl>
                                          <p:spTgt spid="44034"/>
                                        </p:tgtEl>
                                        <p:attrNameLst>
                                          <p:attrName>style.visibility</p:attrName>
                                        </p:attrNameLst>
                                      </p:cBhvr>
                                      <p:to>
                                        <p:strVal val="visible"/>
                                      </p:to>
                                    </p:set>
                                    <p:anim calcmode="lin" valueType="num">
                                      <p:cBhvr additive="base">
                                        <p:cTn id="41" dur="500" fill="hold"/>
                                        <p:tgtEl>
                                          <p:spTgt spid="44034"/>
                                        </p:tgtEl>
                                        <p:attrNameLst>
                                          <p:attrName>ppt_x</p:attrName>
                                        </p:attrNameLst>
                                      </p:cBhvr>
                                      <p:tavLst>
                                        <p:tav tm="0">
                                          <p:val>
                                            <p:strVal val="1+#ppt_w/2"/>
                                          </p:val>
                                        </p:tav>
                                        <p:tav tm="100000">
                                          <p:val>
                                            <p:strVal val="#ppt_x"/>
                                          </p:val>
                                        </p:tav>
                                      </p:tavLst>
                                    </p:anim>
                                    <p:anim calcmode="lin" valueType="num">
                                      <p:cBhvr additive="base">
                                        <p:cTn id="42"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2" grpId="0" animBg="1"/>
      <p:bldP spid="13" grpId="0" animBg="1"/>
      <p:bldP spid="15" grpId="0" animBg="1"/>
      <p:bldP spid="16" grpId="0" animBg="1"/>
      <p:bldP spid="1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592" y="348870"/>
            <a:ext cx="8363938" cy="526298"/>
          </a:xfrm>
        </p:spPr>
        <p:txBody>
          <a:bodyPr/>
          <a:lstStyle/>
          <a:p>
            <a:r>
              <a:rPr lang="pl-PL" sz="3800" dirty="0" smtClean="0"/>
              <a:t>Wyniki </a:t>
            </a:r>
            <a:r>
              <a:rPr lang="pl-PL" sz="3800" dirty="0" smtClean="0">
                <a:solidFill>
                  <a:srgbClr val="FF8C05"/>
                </a:solidFill>
              </a:rPr>
              <a:t>przykład</a:t>
            </a:r>
            <a:endParaRPr lang="en-US" sz="3800" dirty="0">
              <a:solidFill>
                <a:srgbClr val="FF8C05"/>
              </a:solidFill>
            </a:endParaRPr>
          </a:p>
        </p:txBody>
      </p:sp>
      <p:pic>
        <p:nvPicPr>
          <p:cNvPr id="6" name="Picture 2" descr="\\MAGNUM\Projects\Microsoft\Cloud Power FY12\Design\ICONS_PNG\Devices.png"/>
          <p:cNvPicPr>
            <a:picLocks noChangeAspect="1" noChangeArrowheads="1"/>
          </p:cNvPicPr>
          <p:nvPr/>
        </p:nvPicPr>
        <p:blipFill>
          <a:blip r:embed="rId4" cstate="screen">
            <a:lum bright="100000" contrast="100000"/>
            <a:extLst>
              <a:ext uri="{28A0092B-C50C-407E-A947-70E740481C1C}">
                <a14:useLocalDpi xmlns="" xmlns:a14="http://schemas.microsoft.com/office/drawing/2010/main"/>
              </a:ext>
            </a:extLst>
          </a:blip>
          <a:stretch>
            <a:fillRect/>
          </a:stretch>
        </p:blipFill>
        <p:spPr bwMode="auto">
          <a:xfrm>
            <a:off x="527339" y="2283959"/>
            <a:ext cx="753916" cy="753916"/>
          </a:xfrm>
          <a:prstGeom prst="rect">
            <a:avLst/>
          </a:prstGeom>
          <a:noFill/>
          <a:ln>
            <a:noFill/>
          </a:ln>
        </p:spPr>
      </p:pic>
      <p:sp>
        <p:nvSpPr>
          <p:cNvPr id="35" name="Prostokąt 34"/>
          <p:cNvSpPr/>
          <p:nvPr/>
        </p:nvSpPr>
        <p:spPr bwMode="auto">
          <a:xfrm>
            <a:off x="7287904" y="4749421"/>
            <a:ext cx="1856096" cy="394079"/>
          </a:xfrm>
          <a:prstGeom prst="rect">
            <a:avLst/>
          </a:prstGeom>
          <a:solidFill>
            <a:schemeClr val="tx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algn="ctr" defTabSz="914099" fontAlgn="base">
              <a:spcBef>
                <a:spcPct val="0"/>
              </a:spcBef>
              <a:spcAft>
                <a:spcPct val="0"/>
              </a:spcAft>
            </a:pPr>
            <a:endParaRPr lang="pl-PL" spc="-50" dirty="0" err="1" smtClean="0">
              <a:solidFill>
                <a:schemeClr val="tx1"/>
              </a:solidFill>
              <a:latin typeface="Segoe UI" pitchFamily="34" charset="0"/>
              <a:ea typeface="Segoe UI" pitchFamily="34" charset="0"/>
              <a:cs typeface="Segoe UI" pitchFamily="34" charset="0"/>
            </a:endParaRPr>
          </a:p>
        </p:txBody>
      </p:sp>
      <p:pic>
        <p:nvPicPr>
          <p:cNvPr id="21505" name="Wykres 25"/>
          <p:cNvPicPr>
            <a:picLocks noChangeArrowheads="1"/>
          </p:cNvPicPr>
          <p:nvPr/>
        </p:nvPicPr>
        <p:blipFill>
          <a:blip r:embed="rId5"/>
          <a:srcRect/>
          <a:stretch>
            <a:fillRect/>
          </a:stretch>
        </p:blipFill>
        <p:spPr bwMode="auto">
          <a:xfrm>
            <a:off x="-13648" y="1649104"/>
            <a:ext cx="5762625" cy="3467100"/>
          </a:xfrm>
          <a:prstGeom prst="rect">
            <a:avLst/>
          </a:prstGeom>
          <a:solidFill>
            <a:schemeClr val="accent1"/>
          </a:solidFill>
          <a:ln w="9525">
            <a:solidFill>
              <a:schemeClr val="tx1"/>
            </a:solidFill>
            <a:miter lim="800000"/>
            <a:headEnd/>
            <a:tailEnd/>
          </a:ln>
        </p:spPr>
      </p:pic>
      <p:graphicFrame>
        <p:nvGraphicFramePr>
          <p:cNvPr id="36" name="Tabela 35"/>
          <p:cNvGraphicFramePr>
            <a:graphicFrameLocks noGrp="1"/>
          </p:cNvGraphicFramePr>
          <p:nvPr/>
        </p:nvGraphicFramePr>
        <p:xfrm>
          <a:off x="3683670" y="204720"/>
          <a:ext cx="5351146" cy="1466850"/>
        </p:xfrm>
        <a:graphic>
          <a:graphicData uri="http://schemas.openxmlformats.org/drawingml/2006/table">
            <a:tbl>
              <a:tblPr>
                <a:tableStyleId>{3C2FFA5D-87B4-456A-9821-1D502468CF0F}</a:tableStyleId>
              </a:tblPr>
              <a:tblGrid>
                <a:gridCol w="300251"/>
                <a:gridCol w="1228298"/>
                <a:gridCol w="1009935"/>
                <a:gridCol w="846161"/>
                <a:gridCol w="900752"/>
                <a:gridCol w="1065749"/>
              </a:tblGrid>
              <a:tr h="190500">
                <a:tc gridSpan="6">
                  <a:txBody>
                    <a:bodyPr/>
                    <a:lstStyle/>
                    <a:p>
                      <a:pPr algn="ctr">
                        <a:spcAft>
                          <a:spcPts val="0"/>
                        </a:spcAft>
                      </a:pPr>
                      <a:r>
                        <a:rPr lang="pl-PL" sz="1100" b="1" dirty="0"/>
                        <a:t>XML - 80 elementów</a:t>
                      </a:r>
                      <a:endParaRPr lang="pl-PL" sz="1200" b="1" dirty="0">
                        <a:latin typeface="Times New Roman"/>
                        <a:ea typeface="Times New Roman"/>
                      </a:endParaRPr>
                    </a:p>
                  </a:txBody>
                  <a:tcPr marL="44450" marR="44450" marT="0" marB="0" anchor="b"/>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r>
              <a:tr h="190500">
                <a:tc gridSpan="2">
                  <a:txBody>
                    <a:bodyPr/>
                    <a:lstStyle/>
                    <a:p>
                      <a:pPr algn="ctr">
                        <a:spcAft>
                          <a:spcPts val="0"/>
                        </a:spcAft>
                      </a:pPr>
                      <a:r>
                        <a:rPr lang="pl-PL" sz="1100" b="1"/>
                        <a:t>Zapytanie z metodą</a:t>
                      </a:r>
                      <a:endParaRPr lang="pl-PL" sz="1200" b="1">
                        <a:latin typeface="Times New Roman"/>
                        <a:ea typeface="Times New Roman"/>
                      </a:endParaRPr>
                    </a:p>
                  </a:txBody>
                  <a:tcPr marL="44450" marR="44450" marT="0" marB="0" anchor="b"/>
                </a:tc>
                <a:tc hMerge="1">
                  <a:txBody>
                    <a:bodyPr/>
                    <a:lstStyle/>
                    <a:p>
                      <a:endParaRPr lang="pl-PL"/>
                    </a:p>
                  </a:txBody>
                  <a:tcPr/>
                </a:tc>
                <a:tc>
                  <a:txBody>
                    <a:bodyPr/>
                    <a:lstStyle/>
                    <a:p>
                      <a:pPr>
                        <a:spcAft>
                          <a:spcPts val="0"/>
                        </a:spcAft>
                      </a:pPr>
                      <a:r>
                        <a:rPr lang="pl-PL" sz="1100" b="1"/>
                        <a:t>0 poziomów</a:t>
                      </a:r>
                      <a:endParaRPr lang="pl-PL" sz="1200" b="1">
                        <a:latin typeface="Times New Roman"/>
                        <a:ea typeface="Times New Roman"/>
                      </a:endParaRPr>
                    </a:p>
                  </a:txBody>
                  <a:tcPr marL="44450" marR="44450" marT="0" marB="0" anchor="b"/>
                </a:tc>
                <a:tc>
                  <a:txBody>
                    <a:bodyPr/>
                    <a:lstStyle/>
                    <a:p>
                      <a:pPr>
                        <a:spcAft>
                          <a:spcPts val="0"/>
                        </a:spcAft>
                      </a:pPr>
                      <a:r>
                        <a:rPr lang="pl-PL" sz="1100" b="1" dirty="0"/>
                        <a:t>3 poziomy</a:t>
                      </a:r>
                      <a:endParaRPr lang="pl-PL" sz="1200" b="1" dirty="0">
                        <a:latin typeface="Times New Roman"/>
                        <a:ea typeface="Times New Roman"/>
                      </a:endParaRPr>
                    </a:p>
                  </a:txBody>
                  <a:tcPr marL="44450" marR="44450" marT="0" marB="0" anchor="b"/>
                </a:tc>
                <a:tc>
                  <a:txBody>
                    <a:bodyPr/>
                    <a:lstStyle/>
                    <a:p>
                      <a:pPr>
                        <a:spcAft>
                          <a:spcPts val="0"/>
                        </a:spcAft>
                      </a:pPr>
                      <a:r>
                        <a:rPr lang="pl-PL" sz="1100" b="1"/>
                        <a:t>6 poziomów</a:t>
                      </a:r>
                      <a:endParaRPr lang="pl-PL" sz="1200" b="1">
                        <a:latin typeface="Times New Roman"/>
                        <a:ea typeface="Times New Roman"/>
                      </a:endParaRPr>
                    </a:p>
                  </a:txBody>
                  <a:tcPr marL="44450" marR="44450" marT="0" marB="0" anchor="b"/>
                </a:tc>
                <a:tc>
                  <a:txBody>
                    <a:bodyPr/>
                    <a:lstStyle/>
                    <a:p>
                      <a:pPr>
                        <a:spcAft>
                          <a:spcPts val="0"/>
                        </a:spcAft>
                      </a:pPr>
                      <a:r>
                        <a:rPr lang="pl-PL" sz="1100" b="1" dirty="0"/>
                        <a:t>10 poziomów</a:t>
                      </a:r>
                      <a:endParaRPr lang="pl-PL" sz="1200" b="1" dirty="0">
                        <a:latin typeface="Times New Roman"/>
                        <a:ea typeface="Times New Roman"/>
                      </a:endParaRPr>
                    </a:p>
                  </a:txBody>
                  <a:tcPr marL="44450" marR="44450" marT="0" marB="0" anchor="b"/>
                </a:tc>
              </a:tr>
              <a:tr h="180975">
                <a:tc rowSpan="6">
                  <a:txBody>
                    <a:bodyPr/>
                    <a:lstStyle/>
                    <a:p>
                      <a:pPr algn="ctr">
                        <a:spcAft>
                          <a:spcPts val="0"/>
                        </a:spcAft>
                      </a:pPr>
                      <a:r>
                        <a:rPr lang="pl-PL" sz="1100" b="1" dirty="0"/>
                        <a:t>XML + XSD</a:t>
                      </a:r>
                      <a:endParaRPr lang="pl-PL" sz="1200" b="1" dirty="0">
                        <a:latin typeface="Times New Roman"/>
                        <a:ea typeface="Times New Roman"/>
                      </a:endParaRPr>
                    </a:p>
                  </a:txBody>
                  <a:tcPr marL="44450" marR="44450" marT="0" marB="0" vert="vert270" anchor="ctr"/>
                </a:tc>
                <a:tc>
                  <a:txBody>
                    <a:bodyPr/>
                    <a:lstStyle/>
                    <a:p>
                      <a:pPr>
                        <a:spcAft>
                          <a:spcPts val="0"/>
                        </a:spcAft>
                      </a:pPr>
                      <a:r>
                        <a:rPr lang="pl-PL" sz="1100"/>
                        <a:t>Nodes</a:t>
                      </a:r>
                      <a:endParaRPr lang="pl-PL" sz="1200">
                        <a:latin typeface="Times New Roman"/>
                        <a:ea typeface="Times New Roman"/>
                      </a:endParaRPr>
                    </a:p>
                  </a:txBody>
                  <a:tcPr marL="44450" marR="44450" marT="0" marB="0" anchor="b"/>
                </a:tc>
                <a:tc>
                  <a:txBody>
                    <a:bodyPr/>
                    <a:lstStyle/>
                    <a:p>
                      <a:pPr algn="ctr">
                        <a:spcAft>
                          <a:spcPts val="0"/>
                        </a:spcAft>
                      </a:pPr>
                      <a:r>
                        <a:rPr lang="pl-PL" sz="1100"/>
                        <a:t>81</a:t>
                      </a:r>
                      <a:endParaRPr lang="pl-PL" sz="1200">
                        <a:latin typeface="Times New Roman"/>
                        <a:ea typeface="Times New Roman"/>
                      </a:endParaRPr>
                    </a:p>
                  </a:txBody>
                  <a:tcPr marL="44450" marR="44450" marT="0" marB="0" anchor="b"/>
                </a:tc>
                <a:tc>
                  <a:txBody>
                    <a:bodyPr/>
                    <a:lstStyle/>
                    <a:p>
                      <a:pPr algn="ctr">
                        <a:spcAft>
                          <a:spcPts val="0"/>
                        </a:spcAft>
                      </a:pPr>
                      <a:r>
                        <a:rPr lang="pl-PL" sz="1100" dirty="0"/>
                        <a:t>213</a:t>
                      </a:r>
                      <a:endParaRPr lang="pl-PL" sz="1200" dirty="0">
                        <a:latin typeface="Times New Roman"/>
                        <a:ea typeface="Times New Roman"/>
                      </a:endParaRPr>
                    </a:p>
                  </a:txBody>
                  <a:tcPr marL="44450" marR="44450" marT="0" marB="0" anchor="b"/>
                </a:tc>
                <a:tc>
                  <a:txBody>
                    <a:bodyPr/>
                    <a:lstStyle/>
                    <a:p>
                      <a:pPr algn="ctr">
                        <a:spcAft>
                          <a:spcPts val="0"/>
                        </a:spcAft>
                      </a:pPr>
                      <a:r>
                        <a:rPr lang="pl-PL" sz="1100"/>
                        <a:t>513</a:t>
                      </a:r>
                      <a:endParaRPr lang="pl-PL" sz="1200">
                        <a:latin typeface="Times New Roman"/>
                        <a:ea typeface="Times New Roman"/>
                      </a:endParaRPr>
                    </a:p>
                  </a:txBody>
                  <a:tcPr marL="44450" marR="44450" marT="0" marB="0" anchor="b"/>
                </a:tc>
                <a:tc>
                  <a:txBody>
                    <a:bodyPr/>
                    <a:lstStyle/>
                    <a:p>
                      <a:pPr algn="ctr">
                        <a:spcAft>
                          <a:spcPts val="0"/>
                        </a:spcAft>
                      </a:pPr>
                      <a:r>
                        <a:rPr lang="pl-PL" sz="1100"/>
                        <a:t>864</a:t>
                      </a:r>
                      <a:endParaRPr lang="pl-PL" sz="1200">
                        <a:latin typeface="Times New Roman"/>
                        <a:ea typeface="Times New Roman"/>
                      </a:endParaRPr>
                    </a:p>
                  </a:txBody>
                  <a:tcPr marL="44450" marR="44450" marT="0" marB="0" anchor="b"/>
                </a:tc>
              </a:tr>
              <a:tr h="180975">
                <a:tc vMerge="1">
                  <a:txBody>
                    <a:bodyPr/>
                    <a:lstStyle/>
                    <a:p>
                      <a:endParaRPr lang="pl-PL"/>
                    </a:p>
                  </a:txBody>
                  <a:tcPr/>
                </a:tc>
                <a:tc>
                  <a:txBody>
                    <a:bodyPr/>
                    <a:lstStyle/>
                    <a:p>
                      <a:pPr>
                        <a:spcAft>
                          <a:spcPts val="0"/>
                        </a:spcAft>
                      </a:pPr>
                      <a:r>
                        <a:rPr lang="pl-PL" sz="1100"/>
                        <a:t>nodes with index</a:t>
                      </a:r>
                      <a:endParaRPr lang="pl-PL" sz="1200">
                        <a:latin typeface="Times New Roman"/>
                        <a:ea typeface="Times New Roman"/>
                      </a:endParaRPr>
                    </a:p>
                  </a:txBody>
                  <a:tcPr marL="44450" marR="44450" marT="0" marB="0" anchor="b"/>
                </a:tc>
                <a:tc>
                  <a:txBody>
                    <a:bodyPr/>
                    <a:lstStyle/>
                    <a:p>
                      <a:pPr algn="ctr">
                        <a:spcAft>
                          <a:spcPts val="0"/>
                        </a:spcAft>
                      </a:pPr>
                      <a:r>
                        <a:rPr lang="pl-PL" sz="1100"/>
                        <a:t>1298</a:t>
                      </a:r>
                      <a:endParaRPr lang="pl-PL" sz="1200">
                        <a:latin typeface="Times New Roman"/>
                        <a:ea typeface="Times New Roman"/>
                      </a:endParaRPr>
                    </a:p>
                  </a:txBody>
                  <a:tcPr marL="44450" marR="44450" marT="0" marB="0" anchor="b"/>
                </a:tc>
                <a:tc>
                  <a:txBody>
                    <a:bodyPr/>
                    <a:lstStyle/>
                    <a:p>
                      <a:pPr algn="ctr">
                        <a:spcAft>
                          <a:spcPts val="0"/>
                        </a:spcAft>
                      </a:pPr>
                      <a:r>
                        <a:rPr lang="pl-PL" sz="1100"/>
                        <a:t>1644</a:t>
                      </a:r>
                      <a:endParaRPr lang="pl-PL" sz="1200">
                        <a:latin typeface="Times New Roman"/>
                        <a:ea typeface="Times New Roman"/>
                      </a:endParaRPr>
                    </a:p>
                  </a:txBody>
                  <a:tcPr marL="44450" marR="44450" marT="0" marB="0" anchor="b"/>
                </a:tc>
                <a:tc>
                  <a:txBody>
                    <a:bodyPr/>
                    <a:lstStyle/>
                    <a:p>
                      <a:pPr algn="ctr">
                        <a:spcAft>
                          <a:spcPts val="0"/>
                        </a:spcAft>
                      </a:pPr>
                      <a:r>
                        <a:rPr lang="pl-PL" sz="1100"/>
                        <a:t>2621</a:t>
                      </a:r>
                      <a:endParaRPr lang="pl-PL" sz="1200">
                        <a:latin typeface="Times New Roman"/>
                        <a:ea typeface="Times New Roman"/>
                      </a:endParaRPr>
                    </a:p>
                  </a:txBody>
                  <a:tcPr marL="44450" marR="44450" marT="0" marB="0" anchor="b"/>
                </a:tc>
                <a:tc>
                  <a:txBody>
                    <a:bodyPr/>
                    <a:lstStyle/>
                    <a:p>
                      <a:pPr algn="ctr">
                        <a:spcAft>
                          <a:spcPts val="0"/>
                        </a:spcAft>
                      </a:pPr>
                      <a:r>
                        <a:rPr lang="pl-PL" sz="1100"/>
                        <a:t>3997</a:t>
                      </a:r>
                      <a:endParaRPr lang="pl-PL" sz="1200">
                        <a:latin typeface="Times New Roman"/>
                        <a:ea typeface="Times New Roman"/>
                      </a:endParaRPr>
                    </a:p>
                  </a:txBody>
                  <a:tcPr marL="44450" marR="44450" marT="0" marB="0" anchor="b"/>
                </a:tc>
              </a:tr>
              <a:tr h="180975">
                <a:tc vMerge="1">
                  <a:txBody>
                    <a:bodyPr/>
                    <a:lstStyle/>
                    <a:p>
                      <a:endParaRPr lang="pl-PL"/>
                    </a:p>
                  </a:txBody>
                  <a:tcPr/>
                </a:tc>
                <a:tc>
                  <a:txBody>
                    <a:bodyPr/>
                    <a:lstStyle/>
                    <a:p>
                      <a:pPr>
                        <a:spcAft>
                          <a:spcPts val="0"/>
                        </a:spcAft>
                      </a:pPr>
                      <a:r>
                        <a:rPr lang="pl-PL" sz="1100"/>
                        <a:t>Query</a:t>
                      </a:r>
                      <a:endParaRPr lang="pl-PL" sz="1200">
                        <a:latin typeface="Times New Roman"/>
                        <a:ea typeface="Times New Roman"/>
                      </a:endParaRPr>
                    </a:p>
                  </a:txBody>
                  <a:tcPr marL="44450" marR="44450" marT="0" marB="0" anchor="b"/>
                </a:tc>
                <a:tc>
                  <a:txBody>
                    <a:bodyPr/>
                    <a:lstStyle/>
                    <a:p>
                      <a:pPr algn="ctr">
                        <a:spcAft>
                          <a:spcPts val="0"/>
                        </a:spcAft>
                      </a:pPr>
                      <a:r>
                        <a:rPr lang="pl-PL" sz="1100"/>
                        <a:t>63</a:t>
                      </a:r>
                      <a:endParaRPr lang="pl-PL" sz="1200">
                        <a:latin typeface="Times New Roman"/>
                        <a:ea typeface="Times New Roman"/>
                      </a:endParaRPr>
                    </a:p>
                  </a:txBody>
                  <a:tcPr marL="44450" marR="44450" marT="0" marB="0" anchor="b"/>
                </a:tc>
                <a:tc>
                  <a:txBody>
                    <a:bodyPr/>
                    <a:lstStyle/>
                    <a:p>
                      <a:pPr algn="ctr">
                        <a:spcAft>
                          <a:spcPts val="0"/>
                        </a:spcAft>
                      </a:pPr>
                      <a:r>
                        <a:rPr lang="pl-PL" sz="1100"/>
                        <a:t>137</a:t>
                      </a:r>
                      <a:endParaRPr lang="pl-PL" sz="1200">
                        <a:latin typeface="Times New Roman"/>
                        <a:ea typeface="Times New Roman"/>
                      </a:endParaRPr>
                    </a:p>
                  </a:txBody>
                  <a:tcPr marL="44450" marR="44450" marT="0" marB="0" anchor="b"/>
                </a:tc>
                <a:tc>
                  <a:txBody>
                    <a:bodyPr/>
                    <a:lstStyle/>
                    <a:p>
                      <a:pPr algn="ctr">
                        <a:spcAft>
                          <a:spcPts val="0"/>
                        </a:spcAft>
                      </a:pPr>
                      <a:r>
                        <a:rPr lang="pl-PL" sz="1100"/>
                        <a:t>401</a:t>
                      </a:r>
                      <a:endParaRPr lang="pl-PL" sz="1200">
                        <a:latin typeface="Times New Roman"/>
                        <a:ea typeface="Times New Roman"/>
                      </a:endParaRPr>
                    </a:p>
                  </a:txBody>
                  <a:tcPr marL="44450" marR="44450" marT="0" marB="0" anchor="b"/>
                </a:tc>
                <a:tc>
                  <a:txBody>
                    <a:bodyPr/>
                    <a:lstStyle/>
                    <a:p>
                      <a:pPr algn="ctr">
                        <a:spcAft>
                          <a:spcPts val="0"/>
                        </a:spcAft>
                      </a:pPr>
                      <a:r>
                        <a:rPr lang="pl-PL" sz="1100"/>
                        <a:t>716</a:t>
                      </a:r>
                      <a:endParaRPr lang="pl-PL" sz="1200">
                        <a:latin typeface="Times New Roman"/>
                        <a:ea typeface="Times New Roman"/>
                      </a:endParaRPr>
                    </a:p>
                  </a:txBody>
                  <a:tcPr marL="44450" marR="44450" marT="0" marB="0" anchor="b"/>
                </a:tc>
              </a:tr>
              <a:tr h="180975">
                <a:tc vMerge="1">
                  <a:txBody>
                    <a:bodyPr/>
                    <a:lstStyle/>
                    <a:p>
                      <a:endParaRPr lang="pl-PL"/>
                    </a:p>
                  </a:txBody>
                  <a:tcPr/>
                </a:tc>
                <a:tc>
                  <a:txBody>
                    <a:bodyPr/>
                    <a:lstStyle/>
                    <a:p>
                      <a:pPr>
                        <a:spcAft>
                          <a:spcPts val="0"/>
                        </a:spcAft>
                      </a:pPr>
                      <a:r>
                        <a:rPr lang="pl-PL" sz="1100"/>
                        <a:t>query with index</a:t>
                      </a:r>
                      <a:endParaRPr lang="pl-PL" sz="1200">
                        <a:latin typeface="Times New Roman"/>
                        <a:ea typeface="Times New Roman"/>
                      </a:endParaRPr>
                    </a:p>
                  </a:txBody>
                  <a:tcPr marL="44450" marR="44450" marT="0" marB="0" anchor="b"/>
                </a:tc>
                <a:tc>
                  <a:txBody>
                    <a:bodyPr/>
                    <a:lstStyle/>
                    <a:p>
                      <a:pPr algn="ctr">
                        <a:spcAft>
                          <a:spcPts val="0"/>
                        </a:spcAft>
                      </a:pPr>
                      <a:r>
                        <a:rPr lang="pl-PL" sz="1100"/>
                        <a:t>1227</a:t>
                      </a:r>
                      <a:endParaRPr lang="pl-PL" sz="1200">
                        <a:latin typeface="Times New Roman"/>
                        <a:ea typeface="Times New Roman"/>
                      </a:endParaRPr>
                    </a:p>
                  </a:txBody>
                  <a:tcPr marL="44450" marR="44450" marT="0" marB="0" anchor="b"/>
                </a:tc>
                <a:tc>
                  <a:txBody>
                    <a:bodyPr/>
                    <a:lstStyle/>
                    <a:p>
                      <a:pPr algn="ctr">
                        <a:spcAft>
                          <a:spcPts val="0"/>
                        </a:spcAft>
                      </a:pPr>
                      <a:r>
                        <a:rPr lang="pl-PL" sz="1100"/>
                        <a:t>1511</a:t>
                      </a:r>
                      <a:endParaRPr lang="pl-PL" sz="1200">
                        <a:latin typeface="Times New Roman"/>
                        <a:ea typeface="Times New Roman"/>
                      </a:endParaRPr>
                    </a:p>
                  </a:txBody>
                  <a:tcPr marL="44450" marR="44450" marT="0" marB="0" anchor="b"/>
                </a:tc>
                <a:tc>
                  <a:txBody>
                    <a:bodyPr/>
                    <a:lstStyle/>
                    <a:p>
                      <a:pPr algn="ctr">
                        <a:spcAft>
                          <a:spcPts val="0"/>
                        </a:spcAft>
                      </a:pPr>
                      <a:r>
                        <a:rPr lang="pl-PL" sz="1100"/>
                        <a:t>2506</a:t>
                      </a:r>
                      <a:endParaRPr lang="pl-PL" sz="1200">
                        <a:latin typeface="Times New Roman"/>
                        <a:ea typeface="Times New Roman"/>
                      </a:endParaRPr>
                    </a:p>
                  </a:txBody>
                  <a:tcPr marL="44450" marR="44450" marT="0" marB="0" anchor="b"/>
                </a:tc>
                <a:tc>
                  <a:txBody>
                    <a:bodyPr/>
                    <a:lstStyle/>
                    <a:p>
                      <a:pPr algn="ctr">
                        <a:spcAft>
                          <a:spcPts val="0"/>
                        </a:spcAft>
                      </a:pPr>
                      <a:r>
                        <a:rPr lang="pl-PL" sz="1100"/>
                        <a:t>3820</a:t>
                      </a:r>
                      <a:endParaRPr lang="pl-PL" sz="1200">
                        <a:latin typeface="Times New Roman"/>
                        <a:ea typeface="Times New Roman"/>
                      </a:endParaRPr>
                    </a:p>
                  </a:txBody>
                  <a:tcPr marL="44450" marR="44450" marT="0" marB="0" anchor="b"/>
                </a:tc>
              </a:tr>
              <a:tr h="180975">
                <a:tc vMerge="1">
                  <a:txBody>
                    <a:bodyPr/>
                    <a:lstStyle/>
                    <a:p>
                      <a:endParaRPr lang="pl-PL"/>
                    </a:p>
                  </a:txBody>
                  <a:tcPr/>
                </a:tc>
                <a:tc>
                  <a:txBody>
                    <a:bodyPr/>
                    <a:lstStyle/>
                    <a:p>
                      <a:pPr>
                        <a:spcAft>
                          <a:spcPts val="0"/>
                        </a:spcAft>
                      </a:pPr>
                      <a:r>
                        <a:rPr lang="pl-PL" sz="1100"/>
                        <a:t>Value</a:t>
                      </a:r>
                      <a:endParaRPr lang="pl-PL" sz="1200">
                        <a:latin typeface="Times New Roman"/>
                        <a:ea typeface="Times New Roman"/>
                      </a:endParaRPr>
                    </a:p>
                  </a:txBody>
                  <a:tcPr marL="44450" marR="44450" marT="0" marB="0" anchor="b"/>
                </a:tc>
                <a:tc>
                  <a:txBody>
                    <a:bodyPr/>
                    <a:lstStyle/>
                    <a:p>
                      <a:pPr algn="ctr">
                        <a:spcAft>
                          <a:spcPts val="0"/>
                        </a:spcAft>
                      </a:pPr>
                      <a:r>
                        <a:rPr lang="pl-PL" sz="1100"/>
                        <a:t>61</a:t>
                      </a:r>
                      <a:endParaRPr lang="pl-PL" sz="1200">
                        <a:latin typeface="Times New Roman"/>
                        <a:ea typeface="Times New Roman"/>
                      </a:endParaRPr>
                    </a:p>
                  </a:txBody>
                  <a:tcPr marL="44450" marR="44450" marT="0" marB="0" anchor="b"/>
                </a:tc>
                <a:tc>
                  <a:txBody>
                    <a:bodyPr/>
                    <a:lstStyle/>
                    <a:p>
                      <a:pPr algn="ctr">
                        <a:spcAft>
                          <a:spcPts val="0"/>
                        </a:spcAft>
                      </a:pPr>
                      <a:r>
                        <a:rPr lang="pl-PL" sz="1100"/>
                        <a:t>136</a:t>
                      </a:r>
                      <a:endParaRPr lang="pl-PL" sz="1200">
                        <a:latin typeface="Times New Roman"/>
                        <a:ea typeface="Times New Roman"/>
                      </a:endParaRPr>
                    </a:p>
                  </a:txBody>
                  <a:tcPr marL="44450" marR="44450" marT="0" marB="0" anchor="b"/>
                </a:tc>
                <a:tc>
                  <a:txBody>
                    <a:bodyPr/>
                    <a:lstStyle/>
                    <a:p>
                      <a:pPr algn="ctr">
                        <a:spcAft>
                          <a:spcPts val="0"/>
                        </a:spcAft>
                      </a:pPr>
                      <a:r>
                        <a:rPr lang="pl-PL" sz="1100"/>
                        <a:t>397</a:t>
                      </a:r>
                      <a:endParaRPr lang="pl-PL" sz="1200">
                        <a:latin typeface="Times New Roman"/>
                        <a:ea typeface="Times New Roman"/>
                      </a:endParaRPr>
                    </a:p>
                  </a:txBody>
                  <a:tcPr marL="44450" marR="44450" marT="0" marB="0" anchor="b"/>
                </a:tc>
                <a:tc>
                  <a:txBody>
                    <a:bodyPr/>
                    <a:lstStyle/>
                    <a:p>
                      <a:pPr algn="ctr">
                        <a:spcAft>
                          <a:spcPts val="0"/>
                        </a:spcAft>
                      </a:pPr>
                      <a:r>
                        <a:rPr lang="pl-PL" sz="1100"/>
                        <a:t>717</a:t>
                      </a:r>
                      <a:endParaRPr lang="pl-PL" sz="1200">
                        <a:latin typeface="Times New Roman"/>
                        <a:ea typeface="Times New Roman"/>
                      </a:endParaRPr>
                    </a:p>
                  </a:txBody>
                  <a:tcPr marL="44450" marR="44450" marT="0" marB="0" anchor="b"/>
                </a:tc>
              </a:tr>
              <a:tr h="180975">
                <a:tc vMerge="1">
                  <a:txBody>
                    <a:bodyPr/>
                    <a:lstStyle/>
                    <a:p>
                      <a:endParaRPr lang="pl-PL"/>
                    </a:p>
                  </a:txBody>
                  <a:tcPr/>
                </a:tc>
                <a:tc>
                  <a:txBody>
                    <a:bodyPr/>
                    <a:lstStyle/>
                    <a:p>
                      <a:pPr>
                        <a:spcAft>
                          <a:spcPts val="0"/>
                        </a:spcAft>
                      </a:pPr>
                      <a:r>
                        <a:rPr lang="pl-PL" sz="1100" dirty="0" err="1"/>
                        <a:t>value</a:t>
                      </a:r>
                      <a:r>
                        <a:rPr lang="pl-PL" sz="1100" dirty="0"/>
                        <a:t> </a:t>
                      </a:r>
                      <a:r>
                        <a:rPr lang="pl-PL" sz="1100" dirty="0" err="1"/>
                        <a:t>with</a:t>
                      </a:r>
                      <a:r>
                        <a:rPr lang="pl-PL" sz="1100" dirty="0"/>
                        <a:t> </a:t>
                      </a:r>
                      <a:r>
                        <a:rPr lang="pl-PL" sz="1100" dirty="0" err="1"/>
                        <a:t>index</a:t>
                      </a:r>
                      <a:endParaRPr lang="pl-PL" sz="1200" dirty="0">
                        <a:latin typeface="Times New Roman"/>
                        <a:ea typeface="Times New Roman"/>
                      </a:endParaRPr>
                    </a:p>
                  </a:txBody>
                  <a:tcPr marL="44450" marR="44450" marT="0" marB="0" anchor="b"/>
                </a:tc>
                <a:tc>
                  <a:txBody>
                    <a:bodyPr/>
                    <a:lstStyle/>
                    <a:p>
                      <a:pPr algn="ctr">
                        <a:spcAft>
                          <a:spcPts val="0"/>
                        </a:spcAft>
                      </a:pPr>
                      <a:r>
                        <a:rPr lang="pl-PL" sz="1100"/>
                        <a:t>1190</a:t>
                      </a:r>
                      <a:endParaRPr lang="pl-PL" sz="1200">
                        <a:latin typeface="Times New Roman"/>
                        <a:ea typeface="Times New Roman"/>
                      </a:endParaRPr>
                    </a:p>
                  </a:txBody>
                  <a:tcPr marL="44450" marR="44450" marT="0" marB="0" anchor="b"/>
                </a:tc>
                <a:tc>
                  <a:txBody>
                    <a:bodyPr/>
                    <a:lstStyle/>
                    <a:p>
                      <a:pPr algn="ctr">
                        <a:spcAft>
                          <a:spcPts val="0"/>
                        </a:spcAft>
                      </a:pPr>
                      <a:r>
                        <a:rPr lang="pl-PL" sz="1100"/>
                        <a:t>1498</a:t>
                      </a:r>
                      <a:endParaRPr lang="pl-PL" sz="1200">
                        <a:latin typeface="Times New Roman"/>
                        <a:ea typeface="Times New Roman"/>
                      </a:endParaRPr>
                    </a:p>
                  </a:txBody>
                  <a:tcPr marL="44450" marR="44450" marT="0" marB="0" anchor="b"/>
                </a:tc>
                <a:tc>
                  <a:txBody>
                    <a:bodyPr/>
                    <a:lstStyle/>
                    <a:p>
                      <a:pPr algn="ctr">
                        <a:spcAft>
                          <a:spcPts val="0"/>
                        </a:spcAft>
                      </a:pPr>
                      <a:r>
                        <a:rPr lang="pl-PL" sz="1100"/>
                        <a:t>2496</a:t>
                      </a:r>
                      <a:endParaRPr lang="pl-PL" sz="1200">
                        <a:latin typeface="Times New Roman"/>
                        <a:ea typeface="Times New Roman"/>
                      </a:endParaRPr>
                    </a:p>
                  </a:txBody>
                  <a:tcPr marL="44450" marR="44450" marT="0" marB="0" anchor="b"/>
                </a:tc>
                <a:tc>
                  <a:txBody>
                    <a:bodyPr/>
                    <a:lstStyle/>
                    <a:p>
                      <a:pPr algn="ctr">
                        <a:spcAft>
                          <a:spcPts val="0"/>
                        </a:spcAft>
                      </a:pPr>
                      <a:r>
                        <a:rPr lang="pl-PL" sz="1100" dirty="0"/>
                        <a:t>3807</a:t>
                      </a:r>
                      <a:endParaRPr lang="pl-PL" sz="1200" dirty="0">
                        <a:latin typeface="Times New Roman"/>
                        <a:ea typeface="Times New Roman"/>
                      </a:endParaRPr>
                    </a:p>
                  </a:txBody>
                  <a:tcPr marL="44450" marR="44450" marT="0" marB="0" anchor="b"/>
                </a:tc>
              </a:tr>
            </a:tbl>
          </a:graphicData>
        </a:graphic>
      </p:graphicFrame>
      <p:sp>
        <p:nvSpPr>
          <p:cNvPr id="41" name="Rectangle 11"/>
          <p:cNvSpPr/>
          <p:nvPr/>
        </p:nvSpPr>
        <p:spPr bwMode="auto">
          <a:xfrm>
            <a:off x="5934459" y="1775772"/>
            <a:ext cx="3011422" cy="3285840"/>
          </a:xfrm>
          <a:prstGeom prst="rect">
            <a:avLst/>
          </a:prstGeom>
          <a:solidFill>
            <a:srgbClr val="FF8C0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89" tIns="34295" rIns="34295" bIns="68589" numCol="1" spcCol="0" rtlCol="0" fromWordArt="0" anchor="b" anchorCtr="0" forceAA="0" compatLnSpc="1">
            <a:prstTxWarp prst="textNoShape">
              <a:avLst/>
            </a:prstTxWarp>
            <a:noAutofit/>
          </a:bodyPr>
          <a:lstStyle/>
          <a:p>
            <a:pPr defTabSz="685666" fontAlgn="base">
              <a:spcBef>
                <a:spcPct val="0"/>
              </a:spcBef>
              <a:spcAft>
                <a:spcPct val="0"/>
              </a:spcAft>
            </a:pPr>
            <a:endParaRPr lang="en-US" sz="4000" dirty="0">
              <a:gradFill>
                <a:gsLst>
                  <a:gs pos="0">
                    <a:srgbClr val="FFFFFF"/>
                  </a:gs>
                  <a:gs pos="100000">
                    <a:srgbClr val="FFFFFF"/>
                  </a:gs>
                </a:gsLst>
                <a:lin ang="5400000" scaled="0"/>
              </a:gradFill>
              <a:ea typeface="Segoe UI" pitchFamily="34" charset="0"/>
              <a:cs typeface="Segoe UI" pitchFamily="34" charset="0"/>
            </a:endParaRPr>
          </a:p>
        </p:txBody>
      </p:sp>
      <p:pic>
        <p:nvPicPr>
          <p:cNvPr id="42" name="Picture 2"/>
          <p:cNvPicPr>
            <a:picLocks noChangeAspect="1" noChangeArrowheads="1"/>
          </p:cNvPicPr>
          <p:nvPr>
            <p:custDataLst>
              <p:tags r:id="rId1"/>
            </p:custDataLst>
          </p:nvPr>
        </p:nvPicPr>
        <p:blipFill>
          <a:blip r:embed="rId6" cstate="print">
            <a:duotone>
              <a:prstClr val="black"/>
              <a:schemeClr val="tx2">
                <a:tint val="45000"/>
                <a:satMod val="400000"/>
              </a:schemeClr>
            </a:duotone>
            <a:extLst>
              <a:ext uri="{BEBA8EAE-BF5A-486C-A8C5-ECC9F3942E4B}">
                <a14:imgProps xmlns:a14="http://schemas.microsoft.com/office/drawing/2010/main" xmlns="">
                  <a14:imgLayer r:embed="rId11">
                    <a14:imgEffect>
                      <a14:colorTemperature colorTemp="5900"/>
                    </a14:imgEffect>
                    <a14:imgEffect>
                      <a14:brightnessContrast bright="1000" contrast="-20000"/>
                    </a14:imgEffect>
                  </a14:imgLayer>
                </a14:imgProps>
              </a:ext>
              <a:ext uri="{28A0092B-C50C-407E-A947-70E740481C1C}">
                <a14:useLocalDpi xmlns:a14="http://schemas.microsoft.com/office/drawing/2010/main" xmlns="" val="0"/>
              </a:ext>
            </a:extLst>
          </a:blip>
          <a:srcRect/>
          <a:stretch>
            <a:fillRect/>
          </a:stretch>
        </p:blipFill>
        <p:spPr bwMode="auto">
          <a:xfrm>
            <a:off x="6170824" y="2253417"/>
            <a:ext cx="2579050" cy="2291294"/>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36711615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1505"/>
                                        </p:tgtEl>
                                        <p:attrNameLst>
                                          <p:attrName>style.visibility</p:attrName>
                                        </p:attrNameLst>
                                      </p:cBhvr>
                                      <p:to>
                                        <p:strVal val="visible"/>
                                      </p:to>
                                    </p:set>
                                    <p:anim calcmode="lin" valueType="num">
                                      <p:cBhvr additive="base">
                                        <p:cTn id="7" dur="500" fill="hold"/>
                                        <p:tgtEl>
                                          <p:spTgt spid="21505"/>
                                        </p:tgtEl>
                                        <p:attrNameLst>
                                          <p:attrName>ppt_x</p:attrName>
                                        </p:attrNameLst>
                                      </p:cBhvr>
                                      <p:tavLst>
                                        <p:tav tm="0">
                                          <p:val>
                                            <p:strVal val="0-#ppt_w/2"/>
                                          </p:val>
                                        </p:tav>
                                        <p:tav tm="100000">
                                          <p:val>
                                            <p:strVal val="#ppt_x"/>
                                          </p:val>
                                        </p:tav>
                                      </p:tavLst>
                                    </p:anim>
                                    <p:anim calcmode="lin" valueType="num">
                                      <p:cBhvr additive="base">
                                        <p:cTn id="8" dur="500" fill="hold"/>
                                        <p:tgtEl>
                                          <p:spTgt spid="2150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additive="base">
                                        <p:cTn id="12" dur="500" fill="hold"/>
                                        <p:tgtEl>
                                          <p:spTgt spid="36"/>
                                        </p:tgtEl>
                                        <p:attrNameLst>
                                          <p:attrName>ppt_x</p:attrName>
                                        </p:attrNameLst>
                                      </p:cBhvr>
                                      <p:tavLst>
                                        <p:tav tm="0">
                                          <p:val>
                                            <p:strVal val="1+#ppt_w/2"/>
                                          </p:val>
                                        </p:tav>
                                        <p:tav tm="100000">
                                          <p:val>
                                            <p:strVal val="#ppt_x"/>
                                          </p:val>
                                        </p:tav>
                                      </p:tavLst>
                                    </p:anim>
                                    <p:anim calcmode="lin" valueType="num">
                                      <p:cBhvr additive="base">
                                        <p:cTn id="13" dur="500" fill="hold"/>
                                        <p:tgtEl>
                                          <p:spTgt spid="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191890" y="376169"/>
            <a:ext cx="8363938" cy="567848"/>
          </a:xfrm>
          <a:prstGeom prst="rect">
            <a:avLst/>
          </a:prstGeom>
        </p:spPr>
        <p:txBody>
          <a:bodyPr/>
          <a:lstStyle/>
          <a:p>
            <a:pPr marL="0" marR="0" lvl="0" indent="0" algn="l" defTabSz="685864" rtl="0" eaLnBrk="1" fontAlgn="auto" latinLnBrk="0" hangingPunct="1">
              <a:lnSpc>
                <a:spcPct val="90000"/>
              </a:lnSpc>
              <a:spcBef>
                <a:spcPct val="0"/>
              </a:spcBef>
              <a:spcAft>
                <a:spcPts val="0"/>
              </a:spcAft>
              <a:buClrTx/>
              <a:buSzTx/>
              <a:buFontTx/>
              <a:buNone/>
              <a:tabLst/>
              <a:defRPr/>
            </a:pPr>
            <a:r>
              <a:rPr kumimoji="0" lang="pl-PL" sz="4100" b="0" i="0" u="none" strike="noStrike" kern="1200" cap="none" spc="-75" normalizeH="0" baseline="0" noProof="0" dirty="0" smtClean="0">
                <a:ln w="3175">
                  <a:noFill/>
                </a:ln>
                <a:solidFill>
                  <a:srgbClr val="FFC000"/>
                </a:solidFill>
                <a:effectLst/>
                <a:uLnTx/>
                <a:uFillTx/>
                <a:latin typeface="Segoe UI Light" pitchFamily="34" charset="0"/>
                <a:ea typeface="+mn-ea"/>
                <a:cs typeface="Arial" charset="0"/>
              </a:rPr>
              <a:t>Wnioski</a:t>
            </a:r>
            <a:endParaRPr kumimoji="0" lang="en-US" sz="4100" b="0" i="0" u="none" strike="noStrike" kern="1200" cap="none" spc="-75" normalizeH="0" baseline="0" noProof="0" dirty="0">
              <a:ln w="3175">
                <a:noFill/>
              </a:ln>
              <a:solidFill>
                <a:srgbClr val="FFC000"/>
              </a:solidFill>
              <a:effectLst/>
              <a:uLnTx/>
              <a:uFillTx/>
              <a:latin typeface="Segoe UI Light" pitchFamily="34" charset="0"/>
              <a:ea typeface="+mn-ea"/>
              <a:cs typeface="Arial" charset="0"/>
            </a:endParaRPr>
          </a:p>
        </p:txBody>
      </p:sp>
      <p:sp>
        <p:nvSpPr>
          <p:cNvPr id="3" name="Rectangle 13"/>
          <p:cNvSpPr/>
          <p:nvPr/>
        </p:nvSpPr>
        <p:spPr bwMode="auto">
          <a:xfrm>
            <a:off x="2238579" y="777922"/>
            <a:ext cx="2128706" cy="2792578"/>
          </a:xfrm>
          <a:prstGeom prst="rect">
            <a:avLst/>
          </a:prstGeom>
          <a:solidFill>
            <a:schemeClr val="accent6">
              <a:lumMod val="60000"/>
              <a:lumOff val="4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lvl="0"/>
            <a:r>
              <a:rPr lang="pl-PL" sz="2000" dirty="0" smtClean="0">
                <a:solidFill>
                  <a:schemeClr val="bg1">
                    <a:lumMod val="50000"/>
                  </a:schemeClr>
                </a:solidFill>
              </a:rPr>
              <a:t>Dokumenty zawierające elementy typu prostego są przetwarzane szybciej z zastosowaniem schematów XML.</a:t>
            </a:r>
            <a:endParaRPr lang="en-US" sz="2000" dirty="0">
              <a:solidFill>
                <a:schemeClr val="bg1">
                  <a:lumMod val="50000"/>
                </a:schemeClr>
              </a:solidFill>
            </a:endParaRPr>
          </a:p>
        </p:txBody>
      </p:sp>
      <p:sp>
        <p:nvSpPr>
          <p:cNvPr id="4" name="Rectangle 14"/>
          <p:cNvSpPr/>
          <p:nvPr/>
        </p:nvSpPr>
        <p:spPr bwMode="auto">
          <a:xfrm>
            <a:off x="241666" y="1419367"/>
            <a:ext cx="1908677" cy="3480179"/>
          </a:xfrm>
          <a:prstGeom prst="rect">
            <a:avLst/>
          </a:prstGeom>
          <a:solidFill>
            <a:schemeClr val="accent4"/>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lvl="0"/>
            <a:r>
              <a:rPr lang="pl-PL" sz="2000" dirty="0" smtClean="0"/>
              <a:t>Czas wykonywania zapytań zależy od ilości elementów oraz poziomu </a:t>
            </a:r>
            <a:r>
              <a:rPr lang="pl-PL" sz="2000" dirty="0" err="1" smtClean="0"/>
              <a:t>zagnieżdzenia</a:t>
            </a:r>
            <a:r>
              <a:rPr lang="pl-PL" sz="2000" dirty="0" smtClean="0"/>
              <a:t>.</a:t>
            </a:r>
          </a:p>
        </p:txBody>
      </p:sp>
      <p:sp>
        <p:nvSpPr>
          <p:cNvPr id="6" name="Rectangle 15"/>
          <p:cNvSpPr/>
          <p:nvPr/>
        </p:nvSpPr>
        <p:spPr bwMode="auto">
          <a:xfrm>
            <a:off x="2238233" y="3651955"/>
            <a:ext cx="4380971" cy="1250962"/>
          </a:xfrm>
          <a:prstGeom prst="rect">
            <a:avLst/>
          </a:prstGeom>
          <a:solidFill>
            <a:srgbClr val="FFB9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b" anchorCtr="0" forceAA="0" compatLnSpc="1">
            <a:prstTxWarp prst="textNoShape">
              <a:avLst/>
            </a:prstTxWarp>
            <a:noAutofit/>
          </a:bodyPr>
          <a:lstStyle/>
          <a:p>
            <a:pPr lvl="0"/>
            <a:r>
              <a:rPr lang="pl-PL" sz="1800" dirty="0" smtClean="0"/>
              <a:t>Najszybszą metodą przetwarzania jest metoda </a:t>
            </a:r>
            <a:r>
              <a:rPr lang="pl-PL" sz="1800" dirty="0" err="1" smtClean="0"/>
              <a:t>value</a:t>
            </a:r>
            <a:r>
              <a:rPr lang="pl-PL" sz="1800" dirty="0" smtClean="0"/>
              <a:t>(), a najwolniejszą metoda </a:t>
            </a:r>
            <a:r>
              <a:rPr lang="pl-PL" sz="1800" dirty="0" err="1" smtClean="0"/>
              <a:t>nodes</a:t>
            </a:r>
            <a:r>
              <a:rPr lang="pl-PL" sz="1800" dirty="0" smtClean="0"/>
              <a:t>().</a:t>
            </a:r>
            <a:endParaRPr lang="pl-PL" sz="1800" dirty="0"/>
          </a:p>
        </p:txBody>
      </p:sp>
      <p:sp>
        <p:nvSpPr>
          <p:cNvPr id="7" name="Rectangle 17"/>
          <p:cNvSpPr>
            <a:spLocks noChangeAspect="1"/>
          </p:cNvSpPr>
          <p:nvPr/>
        </p:nvSpPr>
        <p:spPr bwMode="auto">
          <a:xfrm>
            <a:off x="4462818" y="777922"/>
            <a:ext cx="2143782" cy="2792579"/>
          </a:xfrm>
          <a:prstGeom prst="rect">
            <a:avLst/>
          </a:prstGeom>
          <a:solidFill>
            <a:srgbClr val="00B05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lvl="0"/>
            <a:r>
              <a:rPr lang="pl-PL" sz="1800" dirty="0" smtClean="0">
                <a:solidFill>
                  <a:schemeClr val="tx1"/>
                </a:solidFill>
              </a:rPr>
              <a:t>Dokumenty zawierające elementy typu złożonego przetwarzane są szybciej bez zdefiniowanych schematów oraz bez indeksów XML.</a:t>
            </a:r>
            <a:endParaRPr lang="pl-PL" sz="1800" dirty="0">
              <a:solidFill>
                <a:schemeClr val="tx1"/>
              </a:solidFill>
            </a:endParaRPr>
          </a:p>
        </p:txBody>
      </p:sp>
      <p:sp>
        <p:nvSpPr>
          <p:cNvPr id="9" name="Rectangle 16"/>
          <p:cNvSpPr/>
          <p:nvPr/>
        </p:nvSpPr>
        <p:spPr bwMode="auto">
          <a:xfrm>
            <a:off x="6701703" y="2033515"/>
            <a:ext cx="2182990" cy="2879679"/>
          </a:xfrm>
          <a:prstGeom prst="rect">
            <a:avLst/>
          </a:prstGeom>
          <a:solidFill>
            <a:schemeClr val="tx2">
              <a:lumMod val="5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lvl="0"/>
            <a:r>
              <a:rPr lang="pl-PL" sz="2000" dirty="0" smtClean="0">
                <a:solidFill>
                  <a:schemeClr val="tx1"/>
                </a:solidFill>
              </a:rPr>
              <a:t>Zastosowanie połączonych indeksów pomocniczych XML wydłuża czas przeszukiwania dokumentów.</a:t>
            </a:r>
            <a:endParaRPr lang="pl-PL" sz="2000" dirty="0">
              <a:solidFill>
                <a:schemeClr val="tx1"/>
              </a:solidFill>
            </a:endParaRPr>
          </a:p>
        </p:txBody>
      </p:sp>
      <p:sp>
        <p:nvSpPr>
          <p:cNvPr id="14" name="Rectangle 32"/>
          <p:cNvSpPr>
            <a:spLocks noChangeAspect="1"/>
          </p:cNvSpPr>
          <p:nvPr/>
        </p:nvSpPr>
        <p:spPr bwMode="auto">
          <a:xfrm>
            <a:off x="6700549" y="779969"/>
            <a:ext cx="2184144" cy="1130718"/>
          </a:xfrm>
          <a:prstGeom prst="rect">
            <a:avLst/>
          </a:prstGeom>
          <a:solidFill>
            <a:srgbClr val="BAD80A"/>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t" anchorCtr="0" forceAA="0" compatLnSpc="1">
            <a:prstTxWarp prst="textNoShape">
              <a:avLst/>
            </a:prstTxWarp>
            <a:noAutofit/>
          </a:bodyPr>
          <a:lstStyle/>
          <a:p>
            <a:pPr algn="ctr"/>
            <a:endParaRPr lang="en-US" dirty="0" smtClean="0">
              <a:solidFill>
                <a:schemeClr val="tx1"/>
              </a:solidFill>
            </a:endParaRPr>
          </a:p>
        </p:txBody>
      </p:sp>
      <p:grpSp>
        <p:nvGrpSpPr>
          <p:cNvPr id="10" name="Group 19"/>
          <p:cNvGrpSpPr>
            <a:grpSpLocks noChangeAspect="1"/>
          </p:cNvGrpSpPr>
          <p:nvPr/>
        </p:nvGrpSpPr>
        <p:grpSpPr bwMode="black">
          <a:xfrm>
            <a:off x="7511515" y="816103"/>
            <a:ext cx="652055" cy="1045842"/>
            <a:chOff x="2593975" y="2552700"/>
            <a:chExt cx="469901" cy="949325"/>
          </a:xfrm>
        </p:grpSpPr>
        <p:sp>
          <p:nvSpPr>
            <p:cNvPr id="11" name="Freeform 17"/>
            <p:cNvSpPr>
              <a:spLocks noEditPoints="1"/>
            </p:cNvSpPr>
            <p:nvPr/>
          </p:nvSpPr>
          <p:spPr bwMode="black">
            <a:xfrm>
              <a:off x="2593975" y="2835275"/>
              <a:ext cx="338138" cy="666750"/>
            </a:xfrm>
            <a:custGeom>
              <a:avLst/>
              <a:gdLst>
                <a:gd name="T0" fmla="*/ 580 w 1160"/>
                <a:gd name="T1" fmla="*/ 540 h 2287"/>
                <a:gd name="T2" fmla="*/ 731 w 1160"/>
                <a:gd name="T3" fmla="*/ 389 h 2287"/>
                <a:gd name="T4" fmla="*/ 580 w 1160"/>
                <a:gd name="T5" fmla="*/ 237 h 2287"/>
                <a:gd name="T6" fmla="*/ 428 w 1160"/>
                <a:gd name="T7" fmla="*/ 389 h 2287"/>
                <a:gd name="T8" fmla="*/ 580 w 1160"/>
                <a:gd name="T9" fmla="*/ 540 h 2287"/>
                <a:gd name="T10" fmla="*/ 1109 w 1160"/>
                <a:gd name="T11" fmla="*/ 22 h 2287"/>
                <a:gd name="T12" fmla="*/ 1000 w 1160"/>
                <a:gd name="T13" fmla="*/ 51 h 2287"/>
                <a:gd name="T14" fmla="*/ 691 w 1160"/>
                <a:gd name="T15" fmla="*/ 587 h 2287"/>
                <a:gd name="T16" fmla="*/ 469 w 1160"/>
                <a:gd name="T17" fmla="*/ 587 h 2287"/>
                <a:gd name="T18" fmla="*/ 159 w 1160"/>
                <a:gd name="T19" fmla="*/ 51 h 2287"/>
                <a:gd name="T20" fmla="*/ 51 w 1160"/>
                <a:gd name="T21" fmla="*/ 22 h 2287"/>
                <a:gd name="T22" fmla="*/ 22 w 1160"/>
                <a:gd name="T23" fmla="*/ 131 h 2287"/>
                <a:gd name="T24" fmla="*/ 377 w 1160"/>
                <a:gd name="T25" fmla="*/ 745 h 2287"/>
                <a:gd name="T26" fmla="*/ 377 w 1160"/>
                <a:gd name="T27" fmla="*/ 2194 h 2287"/>
                <a:gd name="T28" fmla="*/ 470 w 1160"/>
                <a:gd name="T29" fmla="*/ 2287 h 2287"/>
                <a:gd name="T30" fmla="*/ 562 w 1160"/>
                <a:gd name="T31" fmla="*/ 2194 h 2287"/>
                <a:gd name="T32" fmla="*/ 562 w 1160"/>
                <a:gd name="T33" fmla="*/ 1423 h 2287"/>
                <a:gd name="T34" fmla="*/ 598 w 1160"/>
                <a:gd name="T35" fmla="*/ 1423 h 2287"/>
                <a:gd name="T36" fmla="*/ 598 w 1160"/>
                <a:gd name="T37" fmla="*/ 2194 h 2287"/>
                <a:gd name="T38" fmla="*/ 690 w 1160"/>
                <a:gd name="T39" fmla="*/ 2287 h 2287"/>
                <a:gd name="T40" fmla="*/ 783 w 1160"/>
                <a:gd name="T41" fmla="*/ 2194 h 2287"/>
                <a:gd name="T42" fmla="*/ 783 w 1160"/>
                <a:gd name="T43" fmla="*/ 745 h 2287"/>
                <a:gd name="T44" fmla="*/ 1138 w 1160"/>
                <a:gd name="T45" fmla="*/ 131 h 2287"/>
                <a:gd name="T46" fmla="*/ 1109 w 1160"/>
                <a:gd name="T47" fmla="*/ 22 h 2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60" h="2287">
                  <a:moveTo>
                    <a:pt x="580" y="540"/>
                  </a:moveTo>
                  <a:cubicBezTo>
                    <a:pt x="664" y="540"/>
                    <a:pt x="731" y="473"/>
                    <a:pt x="731" y="389"/>
                  </a:cubicBezTo>
                  <a:cubicBezTo>
                    <a:pt x="731" y="305"/>
                    <a:pt x="664" y="237"/>
                    <a:pt x="580" y="237"/>
                  </a:cubicBezTo>
                  <a:cubicBezTo>
                    <a:pt x="496" y="237"/>
                    <a:pt x="428" y="305"/>
                    <a:pt x="428" y="389"/>
                  </a:cubicBezTo>
                  <a:cubicBezTo>
                    <a:pt x="428" y="473"/>
                    <a:pt x="496" y="540"/>
                    <a:pt x="580" y="540"/>
                  </a:cubicBezTo>
                  <a:close/>
                  <a:moveTo>
                    <a:pt x="1109" y="22"/>
                  </a:moveTo>
                  <a:cubicBezTo>
                    <a:pt x="1071" y="0"/>
                    <a:pt x="1022" y="13"/>
                    <a:pt x="1000" y="51"/>
                  </a:cubicBezTo>
                  <a:cubicBezTo>
                    <a:pt x="691" y="587"/>
                    <a:pt x="691" y="587"/>
                    <a:pt x="691" y="587"/>
                  </a:cubicBezTo>
                  <a:cubicBezTo>
                    <a:pt x="469" y="587"/>
                    <a:pt x="469" y="587"/>
                    <a:pt x="469" y="587"/>
                  </a:cubicBezTo>
                  <a:cubicBezTo>
                    <a:pt x="159" y="51"/>
                    <a:pt x="159" y="51"/>
                    <a:pt x="159" y="51"/>
                  </a:cubicBezTo>
                  <a:cubicBezTo>
                    <a:pt x="137" y="13"/>
                    <a:pt x="89" y="0"/>
                    <a:pt x="51" y="22"/>
                  </a:cubicBezTo>
                  <a:cubicBezTo>
                    <a:pt x="13" y="44"/>
                    <a:pt x="0" y="93"/>
                    <a:pt x="22" y="131"/>
                  </a:cubicBezTo>
                  <a:cubicBezTo>
                    <a:pt x="377" y="745"/>
                    <a:pt x="377" y="745"/>
                    <a:pt x="377" y="745"/>
                  </a:cubicBezTo>
                  <a:cubicBezTo>
                    <a:pt x="377" y="2194"/>
                    <a:pt x="377" y="2194"/>
                    <a:pt x="377" y="2194"/>
                  </a:cubicBezTo>
                  <a:cubicBezTo>
                    <a:pt x="377" y="2246"/>
                    <a:pt x="418" y="2287"/>
                    <a:pt x="470" y="2287"/>
                  </a:cubicBezTo>
                  <a:cubicBezTo>
                    <a:pt x="521" y="2287"/>
                    <a:pt x="562" y="2246"/>
                    <a:pt x="562" y="2194"/>
                  </a:cubicBezTo>
                  <a:cubicBezTo>
                    <a:pt x="562" y="1423"/>
                    <a:pt x="562" y="1423"/>
                    <a:pt x="562" y="1423"/>
                  </a:cubicBezTo>
                  <a:cubicBezTo>
                    <a:pt x="598" y="1423"/>
                    <a:pt x="598" y="1423"/>
                    <a:pt x="598" y="1423"/>
                  </a:cubicBezTo>
                  <a:cubicBezTo>
                    <a:pt x="598" y="2194"/>
                    <a:pt x="598" y="2194"/>
                    <a:pt x="598" y="2194"/>
                  </a:cubicBezTo>
                  <a:cubicBezTo>
                    <a:pt x="598" y="2246"/>
                    <a:pt x="639" y="2287"/>
                    <a:pt x="690" y="2287"/>
                  </a:cubicBezTo>
                  <a:cubicBezTo>
                    <a:pt x="742" y="2287"/>
                    <a:pt x="783" y="2246"/>
                    <a:pt x="783" y="2194"/>
                  </a:cubicBezTo>
                  <a:cubicBezTo>
                    <a:pt x="783" y="745"/>
                    <a:pt x="783" y="745"/>
                    <a:pt x="783" y="745"/>
                  </a:cubicBezTo>
                  <a:cubicBezTo>
                    <a:pt x="1138" y="131"/>
                    <a:pt x="1138" y="131"/>
                    <a:pt x="1138" y="131"/>
                  </a:cubicBezTo>
                  <a:cubicBezTo>
                    <a:pt x="1160" y="93"/>
                    <a:pt x="1147" y="44"/>
                    <a:pt x="1109" y="22"/>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p>
          </p:txBody>
        </p:sp>
        <p:sp>
          <p:nvSpPr>
            <p:cNvPr id="12" name="Freeform 18"/>
            <p:cNvSpPr>
              <a:spLocks noEditPoints="1"/>
            </p:cNvSpPr>
            <p:nvPr/>
          </p:nvSpPr>
          <p:spPr bwMode="black">
            <a:xfrm>
              <a:off x="2649538" y="2552700"/>
              <a:ext cx="414338" cy="325438"/>
            </a:xfrm>
            <a:custGeom>
              <a:avLst/>
              <a:gdLst>
                <a:gd name="T0" fmla="*/ 1304 w 1423"/>
                <a:gd name="T1" fmla="*/ 301 h 1114"/>
                <a:gd name="T2" fmla="*/ 1302 w 1423"/>
                <a:gd name="T3" fmla="*/ 297 h 1114"/>
                <a:gd name="T4" fmla="*/ 719 w 1423"/>
                <a:gd name="T5" fmla="*/ 113 h 1114"/>
                <a:gd name="T6" fmla="*/ 496 w 1423"/>
                <a:gd name="T7" fmla="*/ 416 h 1114"/>
                <a:gd name="T8" fmla="*/ 441 w 1423"/>
                <a:gd name="T9" fmla="*/ 482 h 1114"/>
                <a:gd name="T10" fmla="*/ 375 w 1423"/>
                <a:gd name="T11" fmla="*/ 536 h 1114"/>
                <a:gd name="T12" fmla="*/ 290 w 1423"/>
                <a:gd name="T13" fmla="*/ 648 h 1114"/>
                <a:gd name="T14" fmla="*/ 470 w 1423"/>
                <a:gd name="T15" fmla="*/ 973 h 1114"/>
                <a:gd name="T16" fmla="*/ 610 w 1423"/>
                <a:gd name="T17" fmla="*/ 960 h 1114"/>
                <a:gd name="T18" fmla="*/ 775 w 1423"/>
                <a:gd name="T19" fmla="*/ 921 h 1114"/>
                <a:gd name="T20" fmla="*/ 932 w 1423"/>
                <a:gd name="T21" fmla="*/ 927 h 1114"/>
                <a:gd name="T22" fmla="*/ 1151 w 1423"/>
                <a:gd name="T23" fmla="*/ 893 h 1114"/>
                <a:gd name="T24" fmla="*/ 1304 w 1423"/>
                <a:gd name="T25" fmla="*/ 301 h 1114"/>
                <a:gd name="T26" fmla="*/ 1024 w 1423"/>
                <a:gd name="T27" fmla="*/ 311 h 1114"/>
                <a:gd name="T28" fmla="*/ 1024 w 1423"/>
                <a:gd name="T29" fmla="*/ 311 h 1114"/>
                <a:gd name="T30" fmla="*/ 873 w 1423"/>
                <a:gd name="T31" fmla="*/ 299 h 1114"/>
                <a:gd name="T32" fmla="*/ 873 w 1423"/>
                <a:gd name="T33" fmla="*/ 299 h 1114"/>
                <a:gd name="T34" fmla="*/ 799 w 1423"/>
                <a:gd name="T35" fmla="*/ 278 h 1114"/>
                <a:gd name="T36" fmla="*/ 821 w 1423"/>
                <a:gd name="T37" fmla="*/ 203 h 1114"/>
                <a:gd name="T38" fmla="*/ 828 w 1423"/>
                <a:gd name="T39" fmla="*/ 200 h 1114"/>
                <a:gd name="T40" fmla="*/ 1101 w 1423"/>
                <a:gd name="T41" fmla="*/ 234 h 1114"/>
                <a:gd name="T42" fmla="*/ 1108 w 1423"/>
                <a:gd name="T43" fmla="*/ 244 h 1114"/>
                <a:gd name="T44" fmla="*/ 1087 w 1423"/>
                <a:gd name="T45" fmla="*/ 318 h 1114"/>
                <a:gd name="T46" fmla="*/ 1024 w 1423"/>
                <a:gd name="T47" fmla="*/ 311 h 1114"/>
                <a:gd name="T48" fmla="*/ 14 w 1423"/>
                <a:gd name="T49" fmla="*/ 967 h 1114"/>
                <a:gd name="T50" fmla="*/ 53 w 1423"/>
                <a:gd name="T51" fmla="*/ 1037 h 1114"/>
                <a:gd name="T52" fmla="*/ 115 w 1423"/>
                <a:gd name="T53" fmla="*/ 1064 h 1114"/>
                <a:gd name="T54" fmla="*/ 24 w 1423"/>
                <a:gd name="T55" fmla="*/ 900 h 1114"/>
                <a:gd name="T56" fmla="*/ 14 w 1423"/>
                <a:gd name="T57" fmla="*/ 967 h 1114"/>
                <a:gd name="T58" fmla="*/ 400 w 1423"/>
                <a:gd name="T59" fmla="*/ 959 h 1114"/>
                <a:gd name="T60" fmla="*/ 265 w 1423"/>
                <a:gd name="T61" fmla="*/ 714 h 1114"/>
                <a:gd name="T62" fmla="*/ 190 w 1423"/>
                <a:gd name="T63" fmla="*/ 686 h 1114"/>
                <a:gd name="T64" fmla="*/ 175 w 1423"/>
                <a:gd name="T65" fmla="*/ 764 h 1114"/>
                <a:gd name="T66" fmla="*/ 310 w 1423"/>
                <a:gd name="T67" fmla="*/ 1008 h 1114"/>
                <a:gd name="T68" fmla="*/ 385 w 1423"/>
                <a:gd name="T69" fmla="*/ 1037 h 1114"/>
                <a:gd name="T70" fmla="*/ 400 w 1423"/>
                <a:gd name="T71" fmla="*/ 959 h 1114"/>
                <a:gd name="T72" fmla="*/ 266 w 1423"/>
                <a:gd name="T73" fmla="*/ 1026 h 1114"/>
                <a:gd name="T74" fmla="*/ 136 w 1423"/>
                <a:gd name="T75" fmla="*/ 792 h 1114"/>
                <a:gd name="T76" fmla="*/ 65 w 1423"/>
                <a:gd name="T77" fmla="*/ 764 h 1114"/>
                <a:gd name="T78" fmla="*/ 50 w 1423"/>
                <a:gd name="T79" fmla="*/ 840 h 1114"/>
                <a:gd name="T80" fmla="*/ 180 w 1423"/>
                <a:gd name="T81" fmla="*/ 1074 h 1114"/>
                <a:gd name="T82" fmla="*/ 251 w 1423"/>
                <a:gd name="T83" fmla="*/ 1101 h 1114"/>
                <a:gd name="T84" fmla="*/ 266 w 1423"/>
                <a:gd name="T85" fmla="*/ 1026 h 1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23" h="1114">
                  <a:moveTo>
                    <a:pt x="1304" y="301"/>
                  </a:moveTo>
                  <a:cubicBezTo>
                    <a:pt x="1303" y="298"/>
                    <a:pt x="1304" y="300"/>
                    <a:pt x="1302" y="297"/>
                  </a:cubicBezTo>
                  <a:cubicBezTo>
                    <a:pt x="1184" y="83"/>
                    <a:pt x="922" y="0"/>
                    <a:pt x="719" y="113"/>
                  </a:cubicBezTo>
                  <a:cubicBezTo>
                    <a:pt x="602" y="177"/>
                    <a:pt x="570" y="311"/>
                    <a:pt x="496" y="416"/>
                  </a:cubicBezTo>
                  <a:cubicBezTo>
                    <a:pt x="476" y="444"/>
                    <a:pt x="458" y="465"/>
                    <a:pt x="441" y="482"/>
                  </a:cubicBezTo>
                  <a:cubicBezTo>
                    <a:pt x="418" y="504"/>
                    <a:pt x="397" y="520"/>
                    <a:pt x="375" y="536"/>
                  </a:cubicBezTo>
                  <a:cubicBezTo>
                    <a:pt x="334" y="566"/>
                    <a:pt x="296" y="593"/>
                    <a:pt x="290" y="648"/>
                  </a:cubicBezTo>
                  <a:cubicBezTo>
                    <a:pt x="470" y="973"/>
                    <a:pt x="470" y="973"/>
                    <a:pt x="470" y="973"/>
                  </a:cubicBezTo>
                  <a:cubicBezTo>
                    <a:pt x="519" y="997"/>
                    <a:pt x="563" y="978"/>
                    <a:pt x="610" y="960"/>
                  </a:cubicBezTo>
                  <a:cubicBezTo>
                    <a:pt x="654" y="943"/>
                    <a:pt x="697" y="925"/>
                    <a:pt x="775" y="921"/>
                  </a:cubicBezTo>
                  <a:cubicBezTo>
                    <a:pt x="827" y="918"/>
                    <a:pt x="880" y="924"/>
                    <a:pt x="932" y="927"/>
                  </a:cubicBezTo>
                  <a:cubicBezTo>
                    <a:pt x="1008" y="932"/>
                    <a:pt x="1082" y="931"/>
                    <a:pt x="1151" y="893"/>
                  </a:cubicBezTo>
                  <a:cubicBezTo>
                    <a:pt x="1354" y="780"/>
                    <a:pt x="1423" y="515"/>
                    <a:pt x="1304" y="301"/>
                  </a:cubicBezTo>
                  <a:close/>
                  <a:moveTo>
                    <a:pt x="1024" y="311"/>
                  </a:moveTo>
                  <a:cubicBezTo>
                    <a:pt x="1024" y="311"/>
                    <a:pt x="1024" y="311"/>
                    <a:pt x="1024" y="311"/>
                  </a:cubicBezTo>
                  <a:cubicBezTo>
                    <a:pt x="983" y="270"/>
                    <a:pt x="917" y="279"/>
                    <a:pt x="873" y="299"/>
                  </a:cubicBezTo>
                  <a:cubicBezTo>
                    <a:pt x="873" y="299"/>
                    <a:pt x="873" y="299"/>
                    <a:pt x="873" y="299"/>
                  </a:cubicBezTo>
                  <a:cubicBezTo>
                    <a:pt x="847" y="313"/>
                    <a:pt x="814" y="304"/>
                    <a:pt x="799" y="278"/>
                  </a:cubicBezTo>
                  <a:cubicBezTo>
                    <a:pt x="785" y="251"/>
                    <a:pt x="794" y="218"/>
                    <a:pt x="821" y="203"/>
                  </a:cubicBezTo>
                  <a:cubicBezTo>
                    <a:pt x="823" y="202"/>
                    <a:pt x="828" y="200"/>
                    <a:pt x="828" y="200"/>
                  </a:cubicBezTo>
                  <a:cubicBezTo>
                    <a:pt x="927" y="155"/>
                    <a:pt x="1035" y="168"/>
                    <a:pt x="1101" y="234"/>
                  </a:cubicBezTo>
                  <a:cubicBezTo>
                    <a:pt x="1101" y="234"/>
                    <a:pt x="1106" y="240"/>
                    <a:pt x="1108" y="244"/>
                  </a:cubicBezTo>
                  <a:cubicBezTo>
                    <a:pt x="1122" y="270"/>
                    <a:pt x="1113" y="303"/>
                    <a:pt x="1087" y="318"/>
                  </a:cubicBezTo>
                  <a:cubicBezTo>
                    <a:pt x="1066" y="329"/>
                    <a:pt x="1041" y="326"/>
                    <a:pt x="1024" y="311"/>
                  </a:cubicBezTo>
                  <a:close/>
                  <a:moveTo>
                    <a:pt x="14" y="967"/>
                  </a:moveTo>
                  <a:cubicBezTo>
                    <a:pt x="53" y="1037"/>
                    <a:pt x="53" y="1037"/>
                    <a:pt x="53" y="1037"/>
                  </a:cubicBezTo>
                  <a:cubicBezTo>
                    <a:pt x="67" y="1062"/>
                    <a:pt x="94" y="1074"/>
                    <a:pt x="115" y="1064"/>
                  </a:cubicBezTo>
                  <a:cubicBezTo>
                    <a:pt x="24" y="900"/>
                    <a:pt x="24" y="900"/>
                    <a:pt x="24" y="900"/>
                  </a:cubicBezTo>
                  <a:cubicBezTo>
                    <a:pt x="5" y="912"/>
                    <a:pt x="0" y="941"/>
                    <a:pt x="14" y="967"/>
                  </a:cubicBezTo>
                  <a:close/>
                  <a:moveTo>
                    <a:pt x="400" y="959"/>
                  </a:moveTo>
                  <a:cubicBezTo>
                    <a:pt x="265" y="714"/>
                    <a:pt x="265" y="714"/>
                    <a:pt x="265" y="714"/>
                  </a:cubicBezTo>
                  <a:cubicBezTo>
                    <a:pt x="248" y="685"/>
                    <a:pt x="215" y="672"/>
                    <a:pt x="190" y="686"/>
                  </a:cubicBezTo>
                  <a:cubicBezTo>
                    <a:pt x="166" y="699"/>
                    <a:pt x="159" y="734"/>
                    <a:pt x="175" y="764"/>
                  </a:cubicBezTo>
                  <a:cubicBezTo>
                    <a:pt x="310" y="1008"/>
                    <a:pt x="310" y="1008"/>
                    <a:pt x="310" y="1008"/>
                  </a:cubicBezTo>
                  <a:cubicBezTo>
                    <a:pt x="327" y="1038"/>
                    <a:pt x="360" y="1051"/>
                    <a:pt x="385" y="1037"/>
                  </a:cubicBezTo>
                  <a:cubicBezTo>
                    <a:pt x="410" y="1023"/>
                    <a:pt x="416" y="988"/>
                    <a:pt x="400" y="959"/>
                  </a:cubicBezTo>
                  <a:close/>
                  <a:moveTo>
                    <a:pt x="266" y="1026"/>
                  </a:moveTo>
                  <a:cubicBezTo>
                    <a:pt x="136" y="792"/>
                    <a:pt x="136" y="792"/>
                    <a:pt x="136" y="792"/>
                  </a:cubicBezTo>
                  <a:cubicBezTo>
                    <a:pt x="121" y="764"/>
                    <a:pt x="89" y="751"/>
                    <a:pt x="65" y="764"/>
                  </a:cubicBezTo>
                  <a:cubicBezTo>
                    <a:pt x="41" y="778"/>
                    <a:pt x="35" y="811"/>
                    <a:pt x="50" y="840"/>
                  </a:cubicBezTo>
                  <a:cubicBezTo>
                    <a:pt x="180" y="1074"/>
                    <a:pt x="180" y="1074"/>
                    <a:pt x="180" y="1074"/>
                  </a:cubicBezTo>
                  <a:cubicBezTo>
                    <a:pt x="196" y="1102"/>
                    <a:pt x="228" y="1114"/>
                    <a:pt x="251" y="1101"/>
                  </a:cubicBezTo>
                  <a:cubicBezTo>
                    <a:pt x="275" y="1088"/>
                    <a:pt x="282" y="1055"/>
                    <a:pt x="266" y="102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p>
          </p:txBody>
        </p:sp>
      </p:grpSp>
    </p:spTree>
    <p:extLst>
      <p:ext uri="{BB962C8B-B14F-4D97-AF65-F5344CB8AC3E}">
        <p14:creationId xmlns="" xmlns:p14="http://schemas.microsoft.com/office/powerpoint/2010/main" val="10798910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0-#ppt_h/2"/>
                                          </p:val>
                                        </p:tav>
                                        <p:tav tm="100000">
                                          <p:val>
                                            <p:strVal val="#ppt_y"/>
                                          </p:val>
                                        </p:tav>
                                      </p:tavLst>
                                    </p:anim>
                                  </p:childTnLst>
                                </p:cTn>
                              </p:par>
                              <p:par>
                                <p:cTn id="17" presetID="22" presetClass="entr" presetSubtype="4"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00"/>
                                        <p:tgtEl>
                                          <p:spTgt spid="6"/>
                                        </p:tgtEl>
                                      </p:cBhvr>
                                    </p:animEffect>
                                  </p:childTnLst>
                                </p:cTn>
                              </p:par>
                              <p:par>
                                <p:cTn id="20" presetID="2" presetClass="entr" presetSubtype="2"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500" fill="hold"/>
                                        <p:tgtEl>
                                          <p:spTgt spid="9"/>
                                        </p:tgtEl>
                                        <p:attrNameLst>
                                          <p:attrName>ppt_x</p:attrName>
                                        </p:attrNameLst>
                                      </p:cBhvr>
                                      <p:tavLst>
                                        <p:tav tm="0">
                                          <p:val>
                                            <p:strVal val="1+#ppt_w/2"/>
                                          </p:val>
                                        </p:tav>
                                        <p:tav tm="100000">
                                          <p:val>
                                            <p:strVal val="#ppt_x"/>
                                          </p:val>
                                        </p:tav>
                                      </p:tavLst>
                                    </p:anim>
                                    <p:anim calcmode="lin" valueType="num">
                                      <p:cBhvr additive="base">
                                        <p:cTn id="23"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7"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058" y="444409"/>
            <a:ext cx="4605136" cy="553998"/>
          </a:xfrm>
        </p:spPr>
        <p:txBody>
          <a:bodyPr/>
          <a:lstStyle/>
          <a:p>
            <a:r>
              <a:rPr lang="pl-PL" dirty="0" smtClean="0"/>
              <a:t>Podsumowanie</a:t>
            </a:r>
            <a:endParaRPr lang="en-US" dirty="0"/>
          </a:p>
        </p:txBody>
      </p:sp>
      <p:sp>
        <p:nvSpPr>
          <p:cNvPr id="14" name="Rectangle 13"/>
          <p:cNvSpPr/>
          <p:nvPr/>
        </p:nvSpPr>
        <p:spPr bwMode="auto">
          <a:xfrm>
            <a:off x="232012" y="2743200"/>
            <a:ext cx="6373504" cy="2019869"/>
          </a:xfrm>
          <a:prstGeom prst="rect">
            <a:avLst/>
          </a:prstGeom>
          <a:solidFill>
            <a:schemeClr val="accent6">
              <a:lumMod val="60000"/>
              <a:lumOff val="4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r>
              <a:rPr lang="pl-PL" sz="2000" dirty="0" smtClean="0">
                <a:solidFill>
                  <a:schemeClr val="tx2">
                    <a:lumMod val="10000"/>
                  </a:schemeClr>
                </a:solidFill>
              </a:rPr>
              <a:t>Zastosowanie Schematów XML oraz użycie indeksacji pozwala zwiększyć wydajność przetwarzanych dokumentów XML, nie została potwierdzona.</a:t>
            </a:r>
            <a:endParaRPr lang="pl-PL" sz="2000" dirty="0">
              <a:solidFill>
                <a:schemeClr val="tx2">
                  <a:lumMod val="10000"/>
                </a:schemeClr>
              </a:solidFill>
            </a:endParaRPr>
          </a:p>
        </p:txBody>
      </p:sp>
      <p:sp>
        <p:nvSpPr>
          <p:cNvPr id="15" name="Rectangle 14"/>
          <p:cNvSpPr/>
          <p:nvPr/>
        </p:nvSpPr>
        <p:spPr bwMode="auto">
          <a:xfrm>
            <a:off x="2466251" y="1064526"/>
            <a:ext cx="6404794" cy="1569493"/>
          </a:xfrm>
          <a:prstGeom prst="rect">
            <a:avLst/>
          </a:prstGeom>
          <a:solidFill>
            <a:schemeClr val="accent4"/>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r>
              <a:rPr lang="pl-PL" sz="2000" dirty="0" smtClean="0"/>
              <a:t>Rozbudowana struktura hierarchiczna dokumentu XML ma wpływ na zmniejszenie wydajności przetwarzanych dokumentów XML jest prawdziwa. </a:t>
            </a:r>
            <a:endParaRPr lang="pl-PL" sz="2000" dirty="0"/>
          </a:p>
        </p:txBody>
      </p:sp>
      <p:sp>
        <p:nvSpPr>
          <p:cNvPr id="18" name="Rectangle 17"/>
          <p:cNvSpPr>
            <a:spLocks noChangeAspect="1"/>
          </p:cNvSpPr>
          <p:nvPr/>
        </p:nvSpPr>
        <p:spPr bwMode="auto">
          <a:xfrm>
            <a:off x="232012" y="1078173"/>
            <a:ext cx="2143782" cy="1555845"/>
          </a:xfrm>
          <a:prstGeom prst="rect">
            <a:avLst/>
          </a:prstGeom>
          <a:solidFill>
            <a:srgbClr val="00B05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lvl="0"/>
            <a:r>
              <a:rPr lang="pl-PL" sz="2000" dirty="0" smtClean="0">
                <a:solidFill>
                  <a:schemeClr val="tx1"/>
                </a:solidFill>
              </a:rPr>
              <a:t>Hipoteza mówiąca, że:</a:t>
            </a:r>
            <a:endParaRPr lang="pl-PL" sz="2000" dirty="0">
              <a:solidFill>
                <a:schemeClr val="tx1"/>
              </a:solidFill>
            </a:endParaRPr>
          </a:p>
        </p:txBody>
      </p:sp>
      <p:sp>
        <p:nvSpPr>
          <p:cNvPr id="19" name="Prostokąt 18"/>
          <p:cNvSpPr/>
          <p:nvPr/>
        </p:nvSpPr>
        <p:spPr bwMode="auto">
          <a:xfrm>
            <a:off x="7287904" y="4749421"/>
            <a:ext cx="1856096" cy="394079"/>
          </a:xfrm>
          <a:prstGeom prst="rect">
            <a:avLst/>
          </a:prstGeom>
          <a:solidFill>
            <a:schemeClr val="tx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algn="ctr" defTabSz="914099" fontAlgn="base">
              <a:spcBef>
                <a:spcPct val="0"/>
              </a:spcBef>
              <a:spcAft>
                <a:spcPct val="0"/>
              </a:spcAft>
            </a:pPr>
            <a:endParaRPr lang="pl-PL" spc="-50" dirty="0" err="1" smtClean="0">
              <a:solidFill>
                <a:schemeClr val="tx1"/>
              </a:solidFill>
              <a:latin typeface="Segoe UI" pitchFamily="34" charset="0"/>
              <a:ea typeface="Segoe UI" pitchFamily="34" charset="0"/>
              <a:cs typeface="Segoe UI" pitchFamily="34" charset="0"/>
            </a:endParaRPr>
          </a:p>
        </p:txBody>
      </p:sp>
      <p:sp>
        <p:nvSpPr>
          <p:cNvPr id="17" name="Rectangle 16"/>
          <p:cNvSpPr/>
          <p:nvPr/>
        </p:nvSpPr>
        <p:spPr bwMode="auto">
          <a:xfrm>
            <a:off x="6701703" y="2743201"/>
            <a:ext cx="2182990" cy="2019870"/>
          </a:xfrm>
          <a:prstGeom prst="rect">
            <a:avLst/>
          </a:prstGeom>
          <a:solidFill>
            <a:schemeClr val="tx2">
              <a:lumMod val="5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endParaRPr lang="pl-PL" sz="2000" dirty="0"/>
          </a:p>
        </p:txBody>
      </p:sp>
      <p:pic>
        <p:nvPicPr>
          <p:cNvPr id="40962" name="Picture 2" descr="http://www.simplifi.in/images/jigsaw.jpg"/>
          <p:cNvPicPr>
            <a:picLocks noChangeAspect="1" noChangeArrowheads="1"/>
          </p:cNvPicPr>
          <p:nvPr/>
        </p:nvPicPr>
        <p:blipFill>
          <a:blip r:embed="rId3"/>
          <a:srcRect/>
          <a:stretch>
            <a:fillRect/>
          </a:stretch>
        </p:blipFill>
        <p:spPr bwMode="auto">
          <a:xfrm>
            <a:off x="6679206" y="2668136"/>
            <a:ext cx="2219134" cy="2094931"/>
          </a:xfrm>
          <a:prstGeom prst="rect">
            <a:avLst/>
          </a:prstGeom>
          <a:noFill/>
        </p:spPr>
      </p:pic>
    </p:spTree>
    <p:extLst>
      <p:ext uri="{BB962C8B-B14F-4D97-AF65-F5344CB8AC3E}">
        <p14:creationId xmlns="" xmlns:p14="http://schemas.microsoft.com/office/powerpoint/2010/main" val="2154922700"/>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191890" y="212393"/>
            <a:ext cx="8363938" cy="567848"/>
          </a:xfrm>
          <a:prstGeom prst="rect">
            <a:avLst/>
          </a:prstGeom>
        </p:spPr>
        <p:txBody>
          <a:bodyPr/>
          <a:lstStyle/>
          <a:p>
            <a:pPr marL="0" marR="0" lvl="0" indent="0" algn="l" defTabSz="685864" rtl="0" eaLnBrk="1" fontAlgn="auto" latinLnBrk="0" hangingPunct="1">
              <a:lnSpc>
                <a:spcPct val="90000"/>
              </a:lnSpc>
              <a:spcBef>
                <a:spcPct val="0"/>
              </a:spcBef>
              <a:spcAft>
                <a:spcPts val="0"/>
              </a:spcAft>
              <a:buClrTx/>
              <a:buSzTx/>
              <a:buFontTx/>
              <a:buNone/>
              <a:tabLst/>
              <a:defRPr/>
            </a:pPr>
            <a:r>
              <a:rPr kumimoji="0" lang="pl-PL" sz="4100" b="0" i="0" u="none" strike="noStrike" kern="1200" cap="none" spc="-75" normalizeH="0" baseline="0" noProof="0" dirty="0" smtClean="0">
                <a:ln w="3175">
                  <a:noFill/>
                </a:ln>
                <a:solidFill>
                  <a:srgbClr val="FFC000"/>
                </a:solidFill>
                <a:effectLst/>
                <a:uLnTx/>
                <a:uFillTx/>
                <a:latin typeface="Segoe UI Light" pitchFamily="34" charset="0"/>
                <a:ea typeface="+mn-ea"/>
                <a:cs typeface="Arial" charset="0"/>
              </a:rPr>
              <a:t>Podsumowanie</a:t>
            </a:r>
            <a:endParaRPr kumimoji="0" lang="en-US" sz="4100" b="0" i="0" u="none" strike="noStrike" kern="1200" cap="none" spc="-75" normalizeH="0" baseline="0" noProof="0" dirty="0">
              <a:ln w="3175">
                <a:noFill/>
              </a:ln>
              <a:solidFill>
                <a:srgbClr val="FFC000"/>
              </a:solidFill>
              <a:effectLst/>
              <a:uLnTx/>
              <a:uFillTx/>
              <a:latin typeface="Segoe UI Light" pitchFamily="34" charset="0"/>
              <a:ea typeface="+mn-ea"/>
              <a:cs typeface="Arial" charset="0"/>
            </a:endParaRPr>
          </a:p>
        </p:txBody>
      </p:sp>
      <p:sp>
        <p:nvSpPr>
          <p:cNvPr id="3" name="Rectangle 13"/>
          <p:cNvSpPr/>
          <p:nvPr/>
        </p:nvSpPr>
        <p:spPr bwMode="auto">
          <a:xfrm>
            <a:off x="327547" y="2961564"/>
            <a:ext cx="1733265" cy="1842448"/>
          </a:xfrm>
          <a:prstGeom prst="rect">
            <a:avLst/>
          </a:prstGeom>
          <a:solidFill>
            <a:schemeClr val="accent6">
              <a:lumMod val="60000"/>
              <a:lumOff val="4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lvl="0"/>
            <a:r>
              <a:rPr lang="pl-PL" sz="2000" dirty="0" smtClean="0">
                <a:solidFill>
                  <a:schemeClr val="bg1">
                    <a:lumMod val="50000"/>
                  </a:schemeClr>
                </a:solidFill>
              </a:rPr>
              <a:t>Dalsze testy dla tabel:</a:t>
            </a:r>
          </a:p>
        </p:txBody>
      </p:sp>
      <p:sp>
        <p:nvSpPr>
          <p:cNvPr id="6" name="Rectangle 15"/>
          <p:cNvSpPr/>
          <p:nvPr/>
        </p:nvSpPr>
        <p:spPr bwMode="auto">
          <a:xfrm>
            <a:off x="2183642" y="2947916"/>
            <a:ext cx="6687483" cy="1873113"/>
          </a:xfrm>
          <a:prstGeom prst="rect">
            <a:avLst/>
          </a:prstGeom>
          <a:solidFill>
            <a:srgbClr val="FFB9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b" anchorCtr="0" forceAA="0" compatLnSpc="1">
            <a:prstTxWarp prst="textNoShape">
              <a:avLst/>
            </a:prstTxWarp>
            <a:noAutofit/>
          </a:bodyPr>
          <a:lstStyle/>
          <a:p>
            <a:pPr lvl="0"/>
            <a:r>
              <a:rPr lang="pl-PL" sz="1800" dirty="0" smtClean="0"/>
              <a:t>z jednym indeksem pomocniczym, bez schematów,</a:t>
            </a:r>
          </a:p>
          <a:p>
            <a:pPr lvl="0"/>
            <a:r>
              <a:rPr lang="pl-PL" sz="1800" dirty="0" smtClean="0"/>
              <a:t>z jednym indeksem pomocniczym, ze schematami,</a:t>
            </a:r>
          </a:p>
          <a:p>
            <a:pPr lvl="0"/>
            <a:r>
              <a:rPr lang="pl-PL" sz="1800" dirty="0" smtClean="0"/>
              <a:t>z dwoma indeksami pomocniczymi, bez schematów,</a:t>
            </a:r>
          </a:p>
          <a:p>
            <a:pPr lvl="0"/>
            <a:r>
              <a:rPr lang="pl-PL" sz="1800" dirty="0" smtClean="0"/>
              <a:t>z dwoma indeksami pomocniczymi, ze schematami.</a:t>
            </a:r>
            <a:endParaRPr lang="pl-PL" sz="1800" dirty="0"/>
          </a:p>
        </p:txBody>
      </p:sp>
      <p:sp>
        <p:nvSpPr>
          <p:cNvPr id="7" name="Rectangle 17"/>
          <p:cNvSpPr>
            <a:spLocks noChangeAspect="1"/>
          </p:cNvSpPr>
          <p:nvPr/>
        </p:nvSpPr>
        <p:spPr bwMode="auto">
          <a:xfrm>
            <a:off x="327547" y="996287"/>
            <a:ext cx="6291617" cy="1815152"/>
          </a:xfrm>
          <a:prstGeom prst="rect">
            <a:avLst/>
          </a:prstGeom>
          <a:solidFill>
            <a:srgbClr val="00B05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lvl="0"/>
            <a:r>
              <a:rPr lang="pl-PL" sz="1800" dirty="0" smtClean="0"/>
              <a:t>Aby dokładniej zbadać wpływ indeksów na wydajność przetwarzania dokumentów XML, należy wykonać serie dodatkowych testów:</a:t>
            </a:r>
            <a:endParaRPr lang="pl-PL" sz="1800" dirty="0">
              <a:solidFill>
                <a:schemeClr val="tx1"/>
              </a:solidFill>
            </a:endParaRPr>
          </a:p>
        </p:txBody>
      </p:sp>
      <p:pic>
        <p:nvPicPr>
          <p:cNvPr id="10" name="Picture 2" descr="Royalty-Free Stock Photo: 3d man holding a magnifier glass"/>
          <p:cNvPicPr>
            <a:picLocks noChangeAspect="1" noChangeArrowheads="1"/>
          </p:cNvPicPr>
          <p:nvPr/>
        </p:nvPicPr>
        <p:blipFill>
          <a:blip r:embed="rId3"/>
          <a:srcRect/>
          <a:stretch>
            <a:fillRect/>
          </a:stretch>
        </p:blipFill>
        <p:spPr bwMode="auto">
          <a:xfrm>
            <a:off x="6755648" y="1009934"/>
            <a:ext cx="2115403" cy="1787857"/>
          </a:xfrm>
          <a:prstGeom prst="rect">
            <a:avLst/>
          </a:prstGeom>
          <a:noFill/>
        </p:spPr>
      </p:pic>
    </p:spTree>
    <p:extLst>
      <p:ext uri="{BB962C8B-B14F-4D97-AF65-F5344CB8AC3E}">
        <p14:creationId xmlns="" xmlns:p14="http://schemas.microsoft.com/office/powerpoint/2010/main" val="10798910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1+#ppt_w/2"/>
                                          </p:val>
                                        </p:tav>
                                        <p:tav tm="100000">
                                          <p:val>
                                            <p:strVal val="#ppt_x"/>
                                          </p:val>
                                        </p:tav>
                                      </p:tavLst>
                                    </p:anim>
                                    <p:anim calcmode="lin" valueType="num">
                                      <p:cBhvr additive="base">
                                        <p:cTn id="16"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9436" y="1891099"/>
            <a:ext cx="8363938" cy="567848"/>
          </a:xfrm>
          <a:prstGeom prst="rect">
            <a:avLst/>
          </a:prstGeom>
        </p:spPr>
        <p:txBody>
          <a:bodyPr/>
          <a:lstStyle/>
          <a:p>
            <a:pPr algn="ctr"/>
            <a:r>
              <a:rPr lang="pl-PL" sz="6000" dirty="0" smtClean="0">
                <a:solidFill>
                  <a:schemeClr val="accent5">
                    <a:lumMod val="50000"/>
                  </a:schemeClr>
                </a:solidFill>
              </a:rPr>
              <a:t>Koniec</a:t>
            </a:r>
            <a:endParaRPr lang="en-US" sz="6000" dirty="0">
              <a:solidFill>
                <a:schemeClr val="accent5">
                  <a:lumMod val="50000"/>
                </a:schemeClr>
              </a:solidFill>
            </a:endParaRPr>
          </a:p>
        </p:txBody>
      </p:sp>
    </p:spTree>
    <p:extLst>
      <p:ext uri="{BB962C8B-B14F-4D97-AF65-F5344CB8AC3E}">
        <p14:creationId xmlns="" xmlns:p14="http://schemas.microsoft.com/office/powerpoint/2010/main" val="155268520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pl-PL" dirty="0" smtClean="0"/>
              <a:t>Agenda</a:t>
            </a:r>
            <a:endParaRPr lang="en-US" dirty="0"/>
          </a:p>
        </p:txBody>
      </p:sp>
      <p:sp>
        <p:nvSpPr>
          <p:cNvPr id="7" name="Rectangle 6"/>
          <p:cNvSpPr/>
          <p:nvPr/>
        </p:nvSpPr>
        <p:spPr bwMode="auto">
          <a:xfrm>
            <a:off x="6724404" y="2708264"/>
            <a:ext cx="1408218" cy="1601343"/>
          </a:xfrm>
          <a:prstGeom prst="rect">
            <a:avLst/>
          </a:prstGeom>
          <a:solidFill>
            <a:schemeClr val="accent3"/>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89" tIns="34295" rIns="34295" bIns="68589" numCol="1" spcCol="0" rtlCol="0" fromWordArt="0" anchor="b" anchorCtr="0" forceAA="0" compatLnSpc="1">
            <a:prstTxWarp prst="textNoShape">
              <a:avLst/>
            </a:prstTxWarp>
            <a:noAutofit/>
          </a:bodyPr>
          <a:lstStyle/>
          <a:p>
            <a:pPr defTabSz="685666" fontAlgn="base">
              <a:spcBef>
                <a:spcPct val="0"/>
              </a:spcBef>
              <a:spcAft>
                <a:spcPct val="0"/>
              </a:spcAft>
            </a:pPr>
            <a:r>
              <a:rPr lang="pl-PL" sz="1600" spc="-38" dirty="0" smtClean="0">
                <a:gradFill>
                  <a:gsLst>
                    <a:gs pos="0">
                      <a:srgbClr val="FFFFFF"/>
                    </a:gs>
                    <a:gs pos="100000">
                      <a:srgbClr val="FFFFFF"/>
                    </a:gs>
                  </a:gsLst>
                  <a:lin ang="5400000" scaled="0"/>
                </a:gradFill>
                <a:ea typeface="Segoe UI" pitchFamily="34" charset="0"/>
                <a:cs typeface="Segoe UI" pitchFamily="34" charset="0"/>
              </a:rPr>
              <a:t>Podsumowanie</a:t>
            </a:r>
            <a:endParaRPr lang="en-US" sz="1600" spc="-38" dirty="0">
              <a:gradFill>
                <a:gsLst>
                  <a:gs pos="0">
                    <a:srgbClr val="FFFFFF"/>
                  </a:gs>
                  <a:gs pos="100000">
                    <a:srgbClr val="FFFFFF"/>
                  </a:gs>
                </a:gsLst>
                <a:lin ang="5400000" scaled="0"/>
              </a:gradFill>
              <a:ea typeface="Segoe UI" pitchFamily="34" charset="0"/>
              <a:cs typeface="Segoe UI" pitchFamily="34" charset="0"/>
            </a:endParaRPr>
          </a:p>
        </p:txBody>
      </p:sp>
      <p:sp>
        <p:nvSpPr>
          <p:cNvPr id="9" name="Rectangle 8"/>
          <p:cNvSpPr/>
          <p:nvPr/>
        </p:nvSpPr>
        <p:spPr bwMode="auto">
          <a:xfrm>
            <a:off x="6724404" y="1006640"/>
            <a:ext cx="1408218" cy="1601343"/>
          </a:xfrm>
          <a:prstGeom prst="rect">
            <a:avLst/>
          </a:prstGeom>
          <a:solidFill>
            <a:srgbClr val="00418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89" tIns="34295" rIns="34295" bIns="68589" numCol="1" spcCol="0" rtlCol="0" fromWordArt="0" anchor="b" anchorCtr="0" forceAA="0" compatLnSpc="1">
            <a:prstTxWarp prst="textNoShape">
              <a:avLst/>
            </a:prstTxWarp>
            <a:noAutofit/>
          </a:bodyPr>
          <a:lstStyle/>
          <a:p>
            <a:pPr defTabSz="685666" fontAlgn="base">
              <a:spcBef>
                <a:spcPct val="0"/>
              </a:spcBef>
              <a:spcAft>
                <a:spcPct val="0"/>
              </a:spcAft>
            </a:pPr>
            <a:r>
              <a:rPr lang="pl-PL" sz="1600" spc="-38" dirty="0" smtClean="0">
                <a:gradFill>
                  <a:gsLst>
                    <a:gs pos="0">
                      <a:srgbClr val="FFFFFF"/>
                    </a:gs>
                    <a:gs pos="100000">
                      <a:srgbClr val="FFFFFF"/>
                    </a:gs>
                  </a:gsLst>
                  <a:lin ang="5400000" scaled="0"/>
                </a:gradFill>
                <a:ea typeface="Segoe UI" pitchFamily="34" charset="0"/>
                <a:cs typeface="Segoe UI" pitchFamily="34" charset="0"/>
              </a:rPr>
              <a:t>Testy</a:t>
            </a:r>
            <a:endParaRPr lang="en-US" sz="1600" spc="-38" dirty="0">
              <a:gradFill>
                <a:gsLst>
                  <a:gs pos="0">
                    <a:srgbClr val="FFFFFF"/>
                  </a:gs>
                  <a:gs pos="100000">
                    <a:srgbClr val="FFFFFF"/>
                  </a:gs>
                </a:gsLst>
                <a:lin ang="5400000" scaled="0"/>
              </a:gradFill>
              <a:ea typeface="Segoe UI" pitchFamily="34" charset="0"/>
              <a:cs typeface="Segoe UI" pitchFamily="34" charset="0"/>
            </a:endParaRPr>
          </a:p>
        </p:txBody>
      </p:sp>
      <p:sp>
        <p:nvSpPr>
          <p:cNvPr id="10" name="Rectangle 9"/>
          <p:cNvSpPr/>
          <p:nvPr/>
        </p:nvSpPr>
        <p:spPr bwMode="auto">
          <a:xfrm>
            <a:off x="5239129" y="1006640"/>
            <a:ext cx="1408218" cy="1601343"/>
          </a:xfrm>
          <a:prstGeom prst="rect">
            <a:avLst/>
          </a:prstGeom>
          <a:solidFill>
            <a:srgbClr val="FF8C0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89" tIns="34295" rIns="34295" bIns="68589" numCol="1" spcCol="0" rtlCol="0" fromWordArt="0" anchor="b" anchorCtr="0" forceAA="0" compatLnSpc="1">
            <a:prstTxWarp prst="textNoShape">
              <a:avLst/>
            </a:prstTxWarp>
            <a:noAutofit/>
          </a:bodyPr>
          <a:lstStyle/>
          <a:p>
            <a:pPr defTabSz="685666" fontAlgn="base">
              <a:spcBef>
                <a:spcPct val="0"/>
              </a:spcBef>
              <a:spcAft>
                <a:spcPct val="0"/>
              </a:spcAft>
            </a:pPr>
            <a:r>
              <a:rPr lang="pl-PL" sz="1600" spc="-38" dirty="0" smtClean="0">
                <a:gradFill>
                  <a:gsLst>
                    <a:gs pos="0">
                      <a:srgbClr val="FFFFFF"/>
                    </a:gs>
                    <a:gs pos="100000">
                      <a:srgbClr val="FFFFFF"/>
                    </a:gs>
                  </a:gsLst>
                  <a:lin ang="5400000" scaled="0"/>
                </a:gradFill>
                <a:ea typeface="Segoe UI" pitchFamily="34" charset="0"/>
                <a:cs typeface="Segoe UI" pitchFamily="34" charset="0"/>
              </a:rPr>
              <a:t>Dane testowe</a:t>
            </a:r>
            <a:endParaRPr lang="en-US" sz="1600" spc="-38" dirty="0">
              <a:gradFill>
                <a:gsLst>
                  <a:gs pos="0">
                    <a:srgbClr val="FFFFFF"/>
                  </a:gs>
                  <a:gs pos="100000">
                    <a:srgbClr val="FFFFFF"/>
                  </a:gs>
                </a:gsLst>
                <a:lin ang="5400000" scaled="0"/>
              </a:gradFill>
              <a:ea typeface="Segoe UI" pitchFamily="34" charset="0"/>
              <a:cs typeface="Segoe UI" pitchFamily="34" charset="0"/>
            </a:endParaRPr>
          </a:p>
        </p:txBody>
      </p:sp>
      <p:sp>
        <p:nvSpPr>
          <p:cNvPr id="11" name="Rectangle 6"/>
          <p:cNvSpPr/>
          <p:nvPr/>
        </p:nvSpPr>
        <p:spPr bwMode="auto">
          <a:xfrm>
            <a:off x="3737764" y="2710536"/>
            <a:ext cx="1408218" cy="1601343"/>
          </a:xfrm>
          <a:prstGeom prst="rect">
            <a:avLst/>
          </a:prstGeom>
          <a:solidFill>
            <a:schemeClr val="accent3"/>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89" tIns="34295" rIns="34295" bIns="68589" numCol="1" spcCol="0" rtlCol="0" fromWordArt="0" anchor="b" anchorCtr="0" forceAA="0" compatLnSpc="1">
            <a:prstTxWarp prst="textNoShape">
              <a:avLst/>
            </a:prstTxWarp>
            <a:noAutofit/>
          </a:bodyPr>
          <a:lstStyle/>
          <a:p>
            <a:pPr defTabSz="685666" fontAlgn="base">
              <a:spcBef>
                <a:spcPct val="0"/>
              </a:spcBef>
              <a:spcAft>
                <a:spcPct val="0"/>
              </a:spcAft>
            </a:pPr>
            <a:r>
              <a:rPr lang="pl-PL" sz="1600" spc="-38" dirty="0" smtClean="0">
                <a:gradFill>
                  <a:gsLst>
                    <a:gs pos="0">
                      <a:srgbClr val="FFFFFF"/>
                    </a:gs>
                    <a:gs pos="100000">
                      <a:srgbClr val="FFFFFF"/>
                    </a:gs>
                  </a:gsLst>
                  <a:lin ang="5400000" scaled="0"/>
                </a:gradFill>
                <a:ea typeface="Segoe UI" pitchFamily="34" charset="0"/>
                <a:cs typeface="Segoe UI" pitchFamily="34" charset="0"/>
              </a:rPr>
              <a:t>Wyniki</a:t>
            </a:r>
            <a:endParaRPr lang="en-US" sz="1600" spc="-38" dirty="0">
              <a:gradFill>
                <a:gsLst>
                  <a:gs pos="0">
                    <a:srgbClr val="FFFFFF"/>
                  </a:gs>
                  <a:gs pos="100000">
                    <a:srgbClr val="FFFFFF"/>
                  </a:gs>
                </a:gsLst>
                <a:lin ang="5400000" scaled="0"/>
              </a:gradFill>
              <a:ea typeface="Segoe UI" pitchFamily="34" charset="0"/>
              <a:cs typeface="Segoe UI" pitchFamily="34" charset="0"/>
            </a:endParaRPr>
          </a:p>
        </p:txBody>
      </p:sp>
      <p:sp>
        <p:nvSpPr>
          <p:cNvPr id="12" name="Rectangle 7"/>
          <p:cNvSpPr/>
          <p:nvPr/>
        </p:nvSpPr>
        <p:spPr bwMode="auto">
          <a:xfrm>
            <a:off x="2252489" y="2710536"/>
            <a:ext cx="1408218" cy="1601343"/>
          </a:xfrm>
          <a:prstGeom prst="rect">
            <a:avLst/>
          </a:prstGeom>
          <a:solidFill>
            <a:srgbClr val="00AEE9"/>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89" tIns="34295" rIns="34295" bIns="68589" numCol="1" spcCol="0" rtlCol="0" fromWordArt="0" anchor="b" anchorCtr="0" forceAA="0" compatLnSpc="1">
            <a:prstTxWarp prst="textNoShape">
              <a:avLst/>
            </a:prstTxWarp>
            <a:noAutofit/>
          </a:bodyPr>
          <a:lstStyle/>
          <a:p>
            <a:r>
              <a:rPr lang="pl-PL" sz="1600" dirty="0" smtClean="0"/>
              <a:t>Eliminacja skrajnych wyników</a:t>
            </a:r>
            <a:endParaRPr lang="en-US" sz="1600" dirty="0"/>
          </a:p>
        </p:txBody>
      </p:sp>
      <p:sp>
        <p:nvSpPr>
          <p:cNvPr id="14" name="Rectangle 9"/>
          <p:cNvSpPr/>
          <p:nvPr/>
        </p:nvSpPr>
        <p:spPr bwMode="auto">
          <a:xfrm>
            <a:off x="2252489" y="1008912"/>
            <a:ext cx="1408218" cy="1601343"/>
          </a:xfrm>
          <a:prstGeom prst="rect">
            <a:avLst/>
          </a:prstGeom>
          <a:solidFill>
            <a:srgbClr val="FF8C0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89" tIns="34295" rIns="34295" bIns="68589" numCol="1" spcCol="0" rtlCol="0" fromWordArt="0" anchor="b" anchorCtr="0" forceAA="0" compatLnSpc="1">
            <a:prstTxWarp prst="textNoShape">
              <a:avLst/>
            </a:prstTxWarp>
            <a:noAutofit/>
          </a:bodyPr>
          <a:lstStyle/>
          <a:p>
            <a:pPr defTabSz="685666" fontAlgn="base">
              <a:spcBef>
                <a:spcPct val="0"/>
              </a:spcBef>
              <a:spcAft>
                <a:spcPct val="0"/>
              </a:spcAft>
            </a:pPr>
            <a:r>
              <a:rPr lang="pl-PL" sz="1600" spc="-38" dirty="0" smtClean="0">
                <a:gradFill>
                  <a:gsLst>
                    <a:gs pos="0">
                      <a:srgbClr val="FFFFFF"/>
                    </a:gs>
                    <a:gs pos="100000">
                      <a:srgbClr val="FFFFFF"/>
                    </a:gs>
                  </a:gsLst>
                  <a:lin ang="5400000" scaled="0"/>
                </a:gradFill>
                <a:ea typeface="Segoe UI" pitchFamily="34" charset="0"/>
                <a:cs typeface="Segoe UI" pitchFamily="34" charset="0"/>
              </a:rPr>
              <a:t>Hipotezy</a:t>
            </a:r>
            <a:endParaRPr lang="en-US" sz="1600" spc="-38" dirty="0">
              <a:gradFill>
                <a:gsLst>
                  <a:gs pos="0">
                    <a:srgbClr val="FFFFFF"/>
                  </a:gs>
                  <a:gs pos="100000">
                    <a:srgbClr val="FFFFFF"/>
                  </a:gs>
                </a:gsLst>
                <a:lin ang="5400000" scaled="0"/>
              </a:gradFill>
              <a:ea typeface="Segoe UI" pitchFamily="34" charset="0"/>
              <a:cs typeface="Segoe UI" pitchFamily="34" charset="0"/>
            </a:endParaRPr>
          </a:p>
        </p:txBody>
      </p:sp>
      <p:sp>
        <p:nvSpPr>
          <p:cNvPr id="15" name="Rectangle 7"/>
          <p:cNvSpPr/>
          <p:nvPr/>
        </p:nvSpPr>
        <p:spPr bwMode="auto">
          <a:xfrm>
            <a:off x="3753769" y="1018184"/>
            <a:ext cx="1408218" cy="1601343"/>
          </a:xfrm>
          <a:prstGeom prst="rect">
            <a:avLst/>
          </a:prstGeom>
          <a:solidFill>
            <a:srgbClr val="00AEE9"/>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89" tIns="34295" rIns="34295" bIns="68589" numCol="1" spcCol="0" rtlCol="0" fromWordArt="0" anchor="b" anchorCtr="0" forceAA="0" compatLnSpc="1">
            <a:prstTxWarp prst="textNoShape">
              <a:avLst/>
            </a:prstTxWarp>
            <a:noAutofit/>
          </a:bodyPr>
          <a:lstStyle/>
          <a:p>
            <a:pPr defTabSz="685666" fontAlgn="base">
              <a:spcBef>
                <a:spcPct val="0"/>
              </a:spcBef>
              <a:spcAft>
                <a:spcPct val="0"/>
              </a:spcAft>
            </a:pPr>
            <a:r>
              <a:rPr lang="pl-PL" sz="1600" spc="-38" dirty="0" smtClean="0">
                <a:gradFill>
                  <a:gsLst>
                    <a:gs pos="0">
                      <a:srgbClr val="FFFFFF"/>
                    </a:gs>
                    <a:gs pos="100000">
                      <a:srgbClr val="FFFFFF"/>
                    </a:gs>
                  </a:gsLst>
                  <a:lin ang="5400000" scaled="0"/>
                </a:gradFill>
                <a:ea typeface="Segoe UI" pitchFamily="34" charset="0"/>
                <a:cs typeface="Segoe UI" pitchFamily="34" charset="0"/>
              </a:rPr>
              <a:t>Dziedzina problemu</a:t>
            </a:r>
            <a:endParaRPr lang="en-US" sz="1600" spc="-38" dirty="0">
              <a:gradFill>
                <a:gsLst>
                  <a:gs pos="0">
                    <a:srgbClr val="FFFFFF"/>
                  </a:gs>
                  <a:gs pos="100000">
                    <a:srgbClr val="FFFFFF"/>
                  </a:gs>
                </a:gsLst>
                <a:lin ang="5400000" scaled="0"/>
              </a:gradFill>
              <a:ea typeface="Segoe UI" pitchFamily="34" charset="0"/>
              <a:cs typeface="Segoe UI" pitchFamily="34" charset="0"/>
            </a:endParaRPr>
          </a:p>
        </p:txBody>
      </p:sp>
      <p:sp>
        <p:nvSpPr>
          <p:cNvPr id="16" name="Rectangle 8"/>
          <p:cNvSpPr/>
          <p:nvPr/>
        </p:nvSpPr>
        <p:spPr bwMode="auto">
          <a:xfrm>
            <a:off x="5241316" y="2717184"/>
            <a:ext cx="1408218" cy="1601343"/>
          </a:xfrm>
          <a:prstGeom prst="rect">
            <a:avLst/>
          </a:prstGeom>
          <a:solidFill>
            <a:srgbClr val="00418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89" tIns="34295" rIns="34295" bIns="68589" numCol="1" spcCol="0" rtlCol="0" fromWordArt="0" anchor="b" anchorCtr="0" forceAA="0" compatLnSpc="1">
            <a:prstTxWarp prst="textNoShape">
              <a:avLst/>
            </a:prstTxWarp>
            <a:noAutofit/>
          </a:bodyPr>
          <a:lstStyle/>
          <a:p>
            <a:pPr defTabSz="685666" fontAlgn="base">
              <a:spcBef>
                <a:spcPct val="0"/>
              </a:spcBef>
              <a:spcAft>
                <a:spcPct val="0"/>
              </a:spcAft>
            </a:pPr>
            <a:r>
              <a:rPr lang="pl-PL" sz="1600" spc="-38" dirty="0" smtClean="0">
                <a:gradFill>
                  <a:gsLst>
                    <a:gs pos="0">
                      <a:srgbClr val="FFFFFF"/>
                    </a:gs>
                    <a:gs pos="100000">
                      <a:srgbClr val="FFFFFF"/>
                    </a:gs>
                  </a:gsLst>
                  <a:lin ang="5400000" scaled="0"/>
                </a:gradFill>
                <a:ea typeface="Segoe UI" pitchFamily="34" charset="0"/>
                <a:cs typeface="Segoe UI" pitchFamily="34" charset="0"/>
              </a:rPr>
              <a:t>Wnioski</a:t>
            </a:r>
            <a:endParaRPr lang="en-US" sz="1600" spc="-38"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19" name="Prostokąt 18"/>
          <p:cNvSpPr/>
          <p:nvPr/>
        </p:nvSpPr>
        <p:spPr bwMode="auto">
          <a:xfrm>
            <a:off x="7287904" y="4749421"/>
            <a:ext cx="1856096" cy="394079"/>
          </a:xfrm>
          <a:prstGeom prst="rect">
            <a:avLst/>
          </a:prstGeom>
          <a:solidFill>
            <a:schemeClr val="tx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algn="ctr" defTabSz="914099" fontAlgn="base">
              <a:spcBef>
                <a:spcPct val="0"/>
              </a:spcBef>
              <a:spcAft>
                <a:spcPct val="0"/>
              </a:spcAft>
            </a:pPr>
            <a:endParaRPr lang="pl-PL" spc="-50" dirty="0" err="1" smtClean="0">
              <a:solidFill>
                <a:schemeClr val="tx1"/>
              </a:solidFill>
              <a:latin typeface="Segoe UI" pitchFamily="34" charset="0"/>
              <a:ea typeface="Segoe UI" pitchFamily="34" charset="0"/>
              <a:cs typeface="Segoe UI" pitchFamily="34" charset="0"/>
            </a:endParaRPr>
          </a:p>
        </p:txBody>
      </p:sp>
      <p:grpSp>
        <p:nvGrpSpPr>
          <p:cNvPr id="22" name="Grupa 21"/>
          <p:cNvGrpSpPr/>
          <p:nvPr/>
        </p:nvGrpSpPr>
        <p:grpSpPr>
          <a:xfrm>
            <a:off x="723332" y="1022560"/>
            <a:ext cx="1452266" cy="3290133"/>
            <a:chOff x="723332" y="1022560"/>
            <a:chExt cx="1452266" cy="3290133"/>
          </a:xfrm>
        </p:grpSpPr>
        <p:sp>
          <p:nvSpPr>
            <p:cNvPr id="18" name="Rectangle 8"/>
            <p:cNvSpPr/>
            <p:nvPr/>
          </p:nvSpPr>
          <p:spPr bwMode="auto">
            <a:xfrm>
              <a:off x="748852" y="1022560"/>
              <a:ext cx="1408218" cy="3290133"/>
            </a:xfrm>
            <a:prstGeom prst="rect">
              <a:avLst/>
            </a:prstGeom>
            <a:solidFill>
              <a:srgbClr val="00418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89" tIns="34295" rIns="34295" bIns="68589" numCol="1" spcCol="0" rtlCol="0" fromWordArt="0" anchor="b" anchorCtr="0" forceAA="0" compatLnSpc="1">
              <a:prstTxWarp prst="textNoShape">
                <a:avLst/>
              </a:prstTxWarp>
              <a:noAutofit/>
            </a:bodyPr>
            <a:lstStyle/>
            <a:p>
              <a:pPr defTabSz="685666" fontAlgn="base">
                <a:spcBef>
                  <a:spcPct val="0"/>
                </a:spcBef>
                <a:spcAft>
                  <a:spcPct val="0"/>
                </a:spcAft>
              </a:pPr>
              <a:r>
                <a:rPr lang="pl-PL" sz="2800" spc="-38" dirty="0" smtClean="0">
                  <a:gradFill>
                    <a:gsLst>
                      <a:gs pos="0">
                        <a:srgbClr val="FFFFFF"/>
                      </a:gs>
                      <a:gs pos="100000">
                        <a:srgbClr val="FFFFFF"/>
                      </a:gs>
                    </a:gsLst>
                    <a:lin ang="5400000" scaled="0"/>
                  </a:gradFill>
                  <a:ea typeface="Segoe UI" pitchFamily="34" charset="0"/>
                  <a:cs typeface="Segoe UI" pitchFamily="34" charset="0"/>
                </a:rPr>
                <a:t>Cel pracy</a:t>
              </a:r>
              <a:endParaRPr lang="en-US" sz="2800" spc="-38" dirty="0">
                <a:gradFill>
                  <a:gsLst>
                    <a:gs pos="0">
                      <a:srgbClr val="FFFFFF"/>
                    </a:gs>
                    <a:gs pos="100000">
                      <a:srgbClr val="FFFFFF"/>
                    </a:gs>
                  </a:gsLst>
                  <a:lin ang="5400000" scaled="0"/>
                </a:gradFill>
                <a:ea typeface="Segoe UI" pitchFamily="34" charset="0"/>
                <a:cs typeface="Segoe UI" pitchFamily="34" charset="0"/>
              </a:endParaRPr>
            </a:p>
          </p:txBody>
        </p:sp>
        <p:pic>
          <p:nvPicPr>
            <p:cNvPr id="13" name="Picture 7" descr="\\MAGNUM\Projects\Microsoft\Cloud Power FY12\Design\ICONS_PNG\Gears.png"/>
            <p:cNvPicPr>
              <a:picLocks noChangeAspect="1" noChangeArrowheads="1"/>
            </p:cNvPicPr>
            <p:nvPr/>
          </p:nvPicPr>
          <p:blipFill>
            <a:blip r:embed="rId4" cstate="print">
              <a:lum bright="100000"/>
            </a:blip>
            <a:srcRect/>
            <a:stretch>
              <a:fillRect/>
            </a:stretch>
          </p:blipFill>
          <p:spPr bwMode="auto">
            <a:xfrm>
              <a:off x="723332" y="1095553"/>
              <a:ext cx="1452266" cy="1452266"/>
            </a:xfrm>
            <a:prstGeom prst="rect">
              <a:avLst/>
            </a:prstGeom>
            <a:noFill/>
          </p:spPr>
        </p:pic>
      </p:grpSp>
      <p:pic>
        <p:nvPicPr>
          <p:cNvPr id="17" name="Picture 2"/>
          <p:cNvPicPr>
            <a:picLocks noChangeAspect="1" noChangeArrowheads="1"/>
          </p:cNvPicPr>
          <p:nvPr>
            <p:custDataLst>
              <p:tags r:id="rId1"/>
            </p:custDataLst>
          </p:nvPr>
        </p:nvPicPr>
        <p:blipFill>
          <a:blip r:embed="rId5" cstate="print">
            <a:duotone>
              <a:prstClr val="black"/>
              <a:schemeClr val="tx2">
                <a:tint val="45000"/>
                <a:satMod val="400000"/>
              </a:schemeClr>
            </a:duotone>
            <a:extLst>
              <a:ext uri="{BEBA8EAE-BF5A-486C-A8C5-ECC9F3942E4B}">
                <a14:imgProps xmlns:a14="http://schemas.microsoft.com/office/drawing/2010/main" xmlns="">
                  <a14:imgLayer r:embed="rId11">
                    <a14:imgEffect>
                      <a14:colorTemperature colorTemp="5900"/>
                    </a14:imgEffect>
                    <a14:imgEffect>
                      <a14:brightnessContrast bright="1000" contrast="-20000"/>
                    </a14:imgEffect>
                  </a14:imgLayer>
                </a14:imgProps>
              </a:ext>
              <a:ext uri="{28A0092B-C50C-407E-A947-70E740481C1C}">
                <a14:useLocalDpi xmlns:a14="http://schemas.microsoft.com/office/drawing/2010/main" xmlns="" val="0"/>
              </a:ext>
            </a:extLst>
          </a:blip>
          <a:srcRect/>
          <a:stretch>
            <a:fillRect/>
          </a:stretch>
        </p:blipFill>
        <p:spPr bwMode="auto">
          <a:xfrm>
            <a:off x="3858266" y="2853912"/>
            <a:ext cx="1165770" cy="103570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 name="Picture 4" descr="\\MAGNUM\Projects\Microsoft\Cloud Power FY12\Design\ICONS_PNG\Check_mark.png"/>
          <p:cNvPicPr>
            <a:picLocks noChangeAspect="1" noChangeArrowheads="1"/>
          </p:cNvPicPr>
          <p:nvPr/>
        </p:nvPicPr>
        <p:blipFill>
          <a:blip r:embed="rId12" cstate="print">
            <a:lum bright="100000"/>
          </a:blip>
          <a:srcRect/>
          <a:stretch>
            <a:fillRect/>
          </a:stretch>
        </p:blipFill>
        <p:spPr bwMode="auto">
          <a:xfrm>
            <a:off x="6745336" y="975032"/>
            <a:ext cx="1440621" cy="1440621"/>
          </a:xfrm>
          <a:prstGeom prst="rect">
            <a:avLst/>
          </a:prstGeom>
          <a:noFill/>
        </p:spPr>
      </p:pic>
      <p:pic>
        <p:nvPicPr>
          <p:cNvPr id="21" name="Picture 30"/>
          <p:cNvPicPr>
            <a:picLocks noChangeAspect="1"/>
          </p:cNvPicPr>
          <p:nvPr/>
        </p:nvPicPr>
        <p:blipFill>
          <a:blip r:embed="rId13" cstate="print">
            <a:extLst>
              <a:ext uri="{28A0092B-C50C-407E-A947-70E740481C1C}">
                <a14:useLocalDpi xmlns="" xmlns:a14="http://schemas.microsoft.com/office/drawing/2010/main" val="0"/>
              </a:ext>
            </a:extLst>
          </a:blip>
          <a:stretch>
            <a:fillRect/>
          </a:stretch>
        </p:blipFill>
        <p:spPr>
          <a:xfrm>
            <a:off x="7042745" y="3043452"/>
            <a:ext cx="787419" cy="694654"/>
          </a:xfrm>
          <a:prstGeom prst="rect">
            <a:avLst/>
          </a:prstGeom>
        </p:spPr>
      </p:pic>
    </p:spTree>
    <p:extLst>
      <p:ext uri="{BB962C8B-B14F-4D97-AF65-F5344CB8AC3E}">
        <p14:creationId xmlns="" xmlns:p14="http://schemas.microsoft.com/office/powerpoint/2010/main" val="2415516966"/>
      </p:ext>
    </p:extLst>
  </p:cSld>
  <p:clrMapOvr>
    <a:masterClrMapping/>
  </p:clrMapOvr>
  <p:transition spd="slow">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p:nvPr/>
        </p:nvSpPr>
        <p:spPr bwMode="auto">
          <a:xfrm>
            <a:off x="5609896" y="954320"/>
            <a:ext cx="3001353" cy="3412963"/>
          </a:xfrm>
          <a:prstGeom prst="rect">
            <a:avLst/>
          </a:prstGeom>
          <a:solidFill>
            <a:srgbClr val="FF8C0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89" tIns="34295" rIns="34295" bIns="68589" numCol="1" spcCol="0" rtlCol="0" fromWordArt="0" anchor="ctr" anchorCtr="0" forceAA="0" compatLnSpc="1">
            <a:prstTxWarp prst="textNoShape">
              <a:avLst/>
            </a:prstTxWarp>
            <a:noAutofit/>
          </a:bodyPr>
          <a:lstStyle/>
          <a:p>
            <a:pPr algn="ctr" defTabSz="685666" fontAlgn="base">
              <a:spcBef>
                <a:spcPct val="0"/>
              </a:spcBef>
              <a:spcAft>
                <a:spcPct val="0"/>
              </a:spcAft>
            </a:pPr>
            <a:r>
              <a:rPr lang="pl-PL" sz="3200" spc="-38" dirty="0" smtClean="0">
                <a:gradFill>
                  <a:gsLst>
                    <a:gs pos="0">
                      <a:srgbClr val="FFFFFF"/>
                    </a:gs>
                    <a:gs pos="100000">
                      <a:srgbClr val="FFFFFF"/>
                    </a:gs>
                  </a:gsLst>
                  <a:lin ang="5400000" scaled="0"/>
                </a:gradFill>
                <a:ea typeface="Segoe UI" pitchFamily="34" charset="0"/>
                <a:cs typeface="Segoe UI" pitchFamily="34" charset="0"/>
              </a:rPr>
              <a:t>Cel pracy</a:t>
            </a:r>
            <a:endParaRPr lang="en-US" sz="3200" spc="-38" dirty="0">
              <a:gradFill>
                <a:gsLst>
                  <a:gs pos="0">
                    <a:srgbClr val="FFFFFF"/>
                  </a:gs>
                  <a:gs pos="100000">
                    <a:srgbClr val="FFFFFF"/>
                  </a:gs>
                </a:gsLst>
                <a:lin ang="5400000" scaled="0"/>
              </a:gradFill>
              <a:ea typeface="Segoe UI" pitchFamily="34" charset="0"/>
              <a:cs typeface="Segoe UI" pitchFamily="34" charset="0"/>
            </a:endParaRPr>
          </a:p>
        </p:txBody>
      </p:sp>
      <p:sp>
        <p:nvSpPr>
          <p:cNvPr id="5" name="Freeform 15"/>
          <p:cNvSpPr>
            <a:spLocks noChangeAspect="1" noEditPoints="1"/>
          </p:cNvSpPr>
          <p:nvPr/>
        </p:nvSpPr>
        <p:spPr bwMode="black">
          <a:xfrm>
            <a:off x="6550930" y="1255052"/>
            <a:ext cx="1168446" cy="882895"/>
          </a:xfrm>
          <a:custGeom>
            <a:avLst/>
            <a:gdLst>
              <a:gd name="T0" fmla="*/ 436 w 2416"/>
              <a:gd name="T1" fmla="*/ 708 h 2209"/>
              <a:gd name="T2" fmla="*/ 524 w 2416"/>
              <a:gd name="T3" fmla="*/ 768 h 2209"/>
              <a:gd name="T4" fmla="*/ 883 w 2416"/>
              <a:gd name="T5" fmla="*/ 698 h 2209"/>
              <a:gd name="T6" fmla="*/ 1293 w 2416"/>
              <a:gd name="T7" fmla="*/ 707 h 2209"/>
              <a:gd name="T8" fmla="*/ 1449 w 2416"/>
              <a:gd name="T9" fmla="*/ 702 h 2209"/>
              <a:gd name="T10" fmla="*/ 1429 w 2416"/>
              <a:gd name="T11" fmla="*/ 399 h 2209"/>
              <a:gd name="T12" fmla="*/ 1317 w 2416"/>
              <a:gd name="T13" fmla="*/ 124 h 2209"/>
              <a:gd name="T14" fmla="*/ 1101 w 2416"/>
              <a:gd name="T15" fmla="*/ 21 h 2209"/>
              <a:gd name="T16" fmla="*/ 536 w 2416"/>
              <a:gd name="T17" fmla="*/ 250 h 2209"/>
              <a:gd name="T18" fmla="*/ 353 w 2416"/>
              <a:gd name="T19" fmla="*/ 433 h 2209"/>
              <a:gd name="T20" fmla="*/ 387 w 2416"/>
              <a:gd name="T21" fmla="*/ 530 h 2209"/>
              <a:gd name="T22" fmla="*/ 450 w 2416"/>
              <a:gd name="T23" fmla="*/ 1207 h 2209"/>
              <a:gd name="T24" fmla="*/ 617 w 2416"/>
              <a:gd name="T25" fmla="*/ 1272 h 2209"/>
              <a:gd name="T26" fmla="*/ 689 w 2416"/>
              <a:gd name="T27" fmla="*/ 1270 h 2209"/>
              <a:gd name="T28" fmla="*/ 653 w 2416"/>
              <a:gd name="T29" fmla="*/ 1190 h 2209"/>
              <a:gd name="T30" fmla="*/ 626 w 2416"/>
              <a:gd name="T31" fmla="*/ 1126 h 2209"/>
              <a:gd name="T32" fmla="*/ 553 w 2416"/>
              <a:gd name="T33" fmla="*/ 1010 h 2209"/>
              <a:gd name="T34" fmla="*/ 386 w 2416"/>
              <a:gd name="T35" fmla="*/ 755 h 2209"/>
              <a:gd name="T36" fmla="*/ 209 w 2416"/>
              <a:gd name="T37" fmla="*/ 573 h 2209"/>
              <a:gd name="T38" fmla="*/ 48 w 2416"/>
              <a:gd name="T39" fmla="*/ 787 h 2209"/>
              <a:gd name="T40" fmla="*/ 121 w 2416"/>
              <a:gd name="T41" fmla="*/ 1190 h 2209"/>
              <a:gd name="T42" fmla="*/ 355 w 2416"/>
              <a:gd name="T43" fmla="*/ 1178 h 2209"/>
              <a:gd name="T44" fmla="*/ 2011 w 2416"/>
              <a:gd name="T45" fmla="*/ 189 h 2209"/>
              <a:gd name="T46" fmla="*/ 1470 w 2416"/>
              <a:gd name="T47" fmla="*/ 25 h 2209"/>
              <a:gd name="T48" fmla="*/ 1383 w 2416"/>
              <a:gd name="T49" fmla="*/ 196 h 2209"/>
              <a:gd name="T50" fmla="*/ 1533 w 2416"/>
              <a:gd name="T51" fmla="*/ 610 h 2209"/>
              <a:gd name="T52" fmla="*/ 1588 w 2416"/>
              <a:gd name="T53" fmla="*/ 803 h 2209"/>
              <a:gd name="T54" fmla="*/ 1722 w 2416"/>
              <a:gd name="T55" fmla="*/ 938 h 2209"/>
              <a:gd name="T56" fmla="*/ 1907 w 2416"/>
              <a:gd name="T57" fmla="*/ 1240 h 2209"/>
              <a:gd name="T58" fmla="*/ 2277 w 2416"/>
              <a:gd name="T59" fmla="*/ 1135 h 2209"/>
              <a:gd name="T60" fmla="*/ 2323 w 2416"/>
              <a:gd name="T61" fmla="*/ 506 h 2209"/>
              <a:gd name="T62" fmla="*/ 1781 w 2416"/>
              <a:gd name="T63" fmla="*/ 1200 h 2209"/>
              <a:gd name="T64" fmla="*/ 1773 w 2416"/>
              <a:gd name="T65" fmla="*/ 1172 h 2209"/>
              <a:gd name="T66" fmla="*/ 1585 w 2416"/>
              <a:gd name="T67" fmla="*/ 862 h 2209"/>
              <a:gd name="T68" fmla="*/ 1317 w 2416"/>
              <a:gd name="T69" fmla="*/ 747 h 2209"/>
              <a:gd name="T70" fmla="*/ 907 w 2416"/>
              <a:gd name="T71" fmla="*/ 739 h 2209"/>
              <a:gd name="T72" fmla="*/ 489 w 2416"/>
              <a:gd name="T73" fmla="*/ 831 h 2209"/>
              <a:gd name="T74" fmla="*/ 627 w 2416"/>
              <a:gd name="T75" fmla="*/ 1004 h 2209"/>
              <a:gd name="T76" fmla="*/ 704 w 2416"/>
              <a:gd name="T77" fmla="*/ 1182 h 2209"/>
              <a:gd name="T78" fmla="*/ 704 w 2416"/>
              <a:gd name="T79" fmla="*/ 1183 h 2209"/>
              <a:gd name="T80" fmla="*/ 871 w 2416"/>
              <a:gd name="T81" fmla="*/ 1334 h 2209"/>
              <a:gd name="T82" fmla="*/ 1184 w 2416"/>
              <a:gd name="T83" fmla="*/ 1421 h 2209"/>
              <a:gd name="T84" fmla="*/ 1422 w 2416"/>
              <a:gd name="T85" fmla="*/ 1539 h 2209"/>
              <a:gd name="T86" fmla="*/ 1716 w 2416"/>
              <a:gd name="T87" fmla="*/ 1526 h 2209"/>
              <a:gd name="T88" fmla="*/ 1811 w 2416"/>
              <a:gd name="T89" fmla="*/ 1387 h 2209"/>
              <a:gd name="T90" fmla="*/ 1809 w 2416"/>
              <a:gd name="T91" fmla="*/ 1295 h 2209"/>
              <a:gd name="T92" fmla="*/ 1173 w 2416"/>
              <a:gd name="T93" fmla="*/ 1486 h 2209"/>
              <a:gd name="T94" fmla="*/ 1044 w 2416"/>
              <a:gd name="T95" fmla="*/ 1466 h 2209"/>
              <a:gd name="T96" fmla="*/ 984 w 2416"/>
              <a:gd name="T97" fmla="*/ 1573 h 2209"/>
              <a:gd name="T98" fmla="*/ 809 w 2416"/>
              <a:gd name="T99" fmla="*/ 1794 h 2209"/>
              <a:gd name="T100" fmla="*/ 752 w 2416"/>
              <a:gd name="T101" fmla="*/ 2011 h 2209"/>
              <a:gd name="T102" fmla="*/ 778 w 2416"/>
              <a:gd name="T103" fmla="*/ 2150 h 2209"/>
              <a:gd name="T104" fmla="*/ 880 w 2416"/>
              <a:gd name="T105" fmla="*/ 2177 h 2209"/>
              <a:gd name="T106" fmla="*/ 1012 w 2416"/>
              <a:gd name="T107" fmla="*/ 2005 h 2209"/>
              <a:gd name="T108" fmla="*/ 1226 w 2416"/>
              <a:gd name="T109" fmla="*/ 1733 h 2209"/>
              <a:gd name="T110" fmla="*/ 1245 w 2416"/>
              <a:gd name="T111" fmla="*/ 1541 h 2209"/>
              <a:gd name="T112" fmla="*/ 797 w 2416"/>
              <a:gd name="T113" fmla="*/ 1718 h 2209"/>
              <a:gd name="T114" fmla="*/ 977 w 2416"/>
              <a:gd name="T115" fmla="*/ 1520 h 2209"/>
              <a:gd name="T116" fmla="*/ 831 w 2416"/>
              <a:gd name="T117" fmla="*/ 1386 h 2209"/>
              <a:gd name="T118" fmla="*/ 584 w 2416"/>
              <a:gd name="T119" fmla="*/ 1299 h 2209"/>
              <a:gd name="T120" fmla="*/ 222 w 2416"/>
              <a:gd name="T121" fmla="*/ 1510 h 2209"/>
              <a:gd name="T122" fmla="*/ 569 w 2416"/>
              <a:gd name="T123" fmla="*/ 1809 h 2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16" h="2209">
                <a:moveTo>
                  <a:pt x="387" y="530"/>
                </a:moveTo>
                <a:cubicBezTo>
                  <a:pt x="412" y="587"/>
                  <a:pt x="412" y="651"/>
                  <a:pt x="436" y="708"/>
                </a:cubicBezTo>
                <a:cubicBezTo>
                  <a:pt x="445" y="729"/>
                  <a:pt x="445" y="729"/>
                  <a:pt x="445" y="729"/>
                </a:cubicBezTo>
                <a:cubicBezTo>
                  <a:pt x="454" y="752"/>
                  <a:pt x="490" y="770"/>
                  <a:pt x="524" y="768"/>
                </a:cubicBezTo>
                <a:cubicBezTo>
                  <a:pt x="524" y="768"/>
                  <a:pt x="524" y="768"/>
                  <a:pt x="553" y="767"/>
                </a:cubicBezTo>
                <a:cubicBezTo>
                  <a:pt x="666" y="760"/>
                  <a:pt x="772" y="718"/>
                  <a:pt x="883" y="698"/>
                </a:cubicBezTo>
                <a:cubicBezTo>
                  <a:pt x="954" y="685"/>
                  <a:pt x="1003" y="722"/>
                  <a:pt x="1070" y="733"/>
                </a:cubicBezTo>
                <a:cubicBezTo>
                  <a:pt x="1146" y="746"/>
                  <a:pt x="1215" y="702"/>
                  <a:pt x="1293" y="707"/>
                </a:cubicBezTo>
                <a:cubicBezTo>
                  <a:pt x="1348" y="710"/>
                  <a:pt x="1362" y="715"/>
                  <a:pt x="1362" y="715"/>
                </a:cubicBezTo>
                <a:cubicBezTo>
                  <a:pt x="1391" y="726"/>
                  <a:pt x="1424" y="722"/>
                  <a:pt x="1449" y="702"/>
                </a:cubicBezTo>
                <a:cubicBezTo>
                  <a:pt x="1478" y="678"/>
                  <a:pt x="1478" y="646"/>
                  <a:pt x="1477" y="611"/>
                </a:cubicBezTo>
                <a:cubicBezTo>
                  <a:pt x="1474" y="540"/>
                  <a:pt x="1468" y="462"/>
                  <a:pt x="1429" y="399"/>
                </a:cubicBezTo>
                <a:cubicBezTo>
                  <a:pt x="1401" y="353"/>
                  <a:pt x="1374" y="306"/>
                  <a:pt x="1351" y="256"/>
                </a:cubicBezTo>
                <a:cubicBezTo>
                  <a:pt x="1332" y="215"/>
                  <a:pt x="1322" y="170"/>
                  <a:pt x="1317" y="124"/>
                </a:cubicBezTo>
                <a:cubicBezTo>
                  <a:pt x="1312" y="92"/>
                  <a:pt x="1317" y="40"/>
                  <a:pt x="1281" y="23"/>
                </a:cubicBezTo>
                <a:cubicBezTo>
                  <a:pt x="1229" y="0"/>
                  <a:pt x="1155" y="13"/>
                  <a:pt x="1101" y="21"/>
                </a:cubicBezTo>
                <a:cubicBezTo>
                  <a:pt x="972" y="38"/>
                  <a:pt x="844" y="76"/>
                  <a:pt x="727" y="134"/>
                </a:cubicBezTo>
                <a:cubicBezTo>
                  <a:pt x="660" y="167"/>
                  <a:pt x="596" y="206"/>
                  <a:pt x="536" y="250"/>
                </a:cubicBezTo>
                <a:cubicBezTo>
                  <a:pt x="488" y="285"/>
                  <a:pt x="440" y="319"/>
                  <a:pt x="399" y="362"/>
                </a:cubicBezTo>
                <a:cubicBezTo>
                  <a:pt x="380" y="382"/>
                  <a:pt x="359" y="405"/>
                  <a:pt x="353" y="433"/>
                </a:cubicBezTo>
                <a:cubicBezTo>
                  <a:pt x="346" y="467"/>
                  <a:pt x="367" y="492"/>
                  <a:pt x="381" y="520"/>
                </a:cubicBezTo>
                <a:cubicBezTo>
                  <a:pt x="383" y="523"/>
                  <a:pt x="385" y="527"/>
                  <a:pt x="387" y="530"/>
                </a:cubicBezTo>
                <a:close/>
                <a:moveTo>
                  <a:pt x="355" y="1178"/>
                </a:moveTo>
                <a:cubicBezTo>
                  <a:pt x="385" y="1181"/>
                  <a:pt x="417" y="1193"/>
                  <a:pt x="450" y="1207"/>
                </a:cubicBezTo>
                <a:cubicBezTo>
                  <a:pt x="487" y="1223"/>
                  <a:pt x="524" y="1242"/>
                  <a:pt x="558" y="1255"/>
                </a:cubicBezTo>
                <a:cubicBezTo>
                  <a:pt x="577" y="1263"/>
                  <a:pt x="598" y="1267"/>
                  <a:pt x="617" y="1272"/>
                </a:cubicBezTo>
                <a:cubicBezTo>
                  <a:pt x="635" y="1276"/>
                  <a:pt x="647" y="1281"/>
                  <a:pt x="665" y="1278"/>
                </a:cubicBezTo>
                <a:cubicBezTo>
                  <a:pt x="673" y="1276"/>
                  <a:pt x="684" y="1277"/>
                  <a:pt x="689" y="1270"/>
                </a:cubicBezTo>
                <a:cubicBezTo>
                  <a:pt x="701" y="1256"/>
                  <a:pt x="690" y="1228"/>
                  <a:pt x="680" y="1218"/>
                </a:cubicBezTo>
                <a:cubicBezTo>
                  <a:pt x="670" y="1209"/>
                  <a:pt x="661" y="1200"/>
                  <a:pt x="653" y="1190"/>
                </a:cubicBezTo>
                <a:cubicBezTo>
                  <a:pt x="648" y="1184"/>
                  <a:pt x="643" y="1177"/>
                  <a:pt x="640" y="1169"/>
                </a:cubicBezTo>
                <a:cubicBezTo>
                  <a:pt x="634" y="1156"/>
                  <a:pt x="627" y="1141"/>
                  <a:pt x="626" y="1126"/>
                </a:cubicBezTo>
                <a:cubicBezTo>
                  <a:pt x="625" y="1110"/>
                  <a:pt x="624" y="1097"/>
                  <a:pt x="619" y="1082"/>
                </a:cubicBezTo>
                <a:cubicBezTo>
                  <a:pt x="607" y="1051"/>
                  <a:pt x="583" y="1023"/>
                  <a:pt x="553" y="1010"/>
                </a:cubicBezTo>
                <a:cubicBezTo>
                  <a:pt x="553" y="1010"/>
                  <a:pt x="521" y="997"/>
                  <a:pt x="479" y="944"/>
                </a:cubicBezTo>
                <a:cubicBezTo>
                  <a:pt x="450" y="907"/>
                  <a:pt x="395" y="775"/>
                  <a:pt x="386" y="755"/>
                </a:cubicBezTo>
                <a:cubicBezTo>
                  <a:pt x="364" y="704"/>
                  <a:pt x="374" y="643"/>
                  <a:pt x="356" y="592"/>
                </a:cubicBezTo>
                <a:cubicBezTo>
                  <a:pt x="333" y="526"/>
                  <a:pt x="256" y="534"/>
                  <a:pt x="209" y="573"/>
                </a:cubicBezTo>
                <a:cubicBezTo>
                  <a:pt x="209" y="573"/>
                  <a:pt x="194" y="586"/>
                  <a:pt x="138" y="637"/>
                </a:cubicBezTo>
                <a:cubicBezTo>
                  <a:pt x="94" y="677"/>
                  <a:pt x="73" y="735"/>
                  <a:pt x="48" y="787"/>
                </a:cubicBezTo>
                <a:cubicBezTo>
                  <a:pt x="6" y="879"/>
                  <a:pt x="0" y="959"/>
                  <a:pt x="1" y="1058"/>
                </a:cubicBezTo>
                <a:cubicBezTo>
                  <a:pt x="2" y="1136"/>
                  <a:pt x="54" y="1160"/>
                  <a:pt x="121" y="1190"/>
                </a:cubicBezTo>
                <a:cubicBezTo>
                  <a:pt x="121" y="1190"/>
                  <a:pt x="132" y="1194"/>
                  <a:pt x="176" y="1197"/>
                </a:cubicBezTo>
                <a:cubicBezTo>
                  <a:pt x="235" y="1201"/>
                  <a:pt x="297" y="1172"/>
                  <a:pt x="355" y="1178"/>
                </a:cubicBezTo>
                <a:close/>
                <a:moveTo>
                  <a:pt x="2323" y="506"/>
                </a:moveTo>
                <a:cubicBezTo>
                  <a:pt x="2249" y="371"/>
                  <a:pt x="2134" y="255"/>
                  <a:pt x="2011" y="189"/>
                </a:cubicBezTo>
                <a:cubicBezTo>
                  <a:pt x="1900" y="130"/>
                  <a:pt x="1747" y="56"/>
                  <a:pt x="1622" y="40"/>
                </a:cubicBezTo>
                <a:cubicBezTo>
                  <a:pt x="1540" y="30"/>
                  <a:pt x="1470" y="25"/>
                  <a:pt x="1470" y="25"/>
                </a:cubicBezTo>
                <a:cubicBezTo>
                  <a:pt x="1417" y="21"/>
                  <a:pt x="1369" y="61"/>
                  <a:pt x="1364" y="114"/>
                </a:cubicBezTo>
                <a:cubicBezTo>
                  <a:pt x="1364" y="114"/>
                  <a:pt x="1362" y="137"/>
                  <a:pt x="1383" y="196"/>
                </a:cubicBezTo>
                <a:cubicBezTo>
                  <a:pt x="1409" y="267"/>
                  <a:pt x="1445" y="333"/>
                  <a:pt x="1485" y="398"/>
                </a:cubicBezTo>
                <a:cubicBezTo>
                  <a:pt x="1524" y="460"/>
                  <a:pt x="1530" y="538"/>
                  <a:pt x="1533" y="610"/>
                </a:cubicBezTo>
                <a:cubicBezTo>
                  <a:pt x="1535" y="657"/>
                  <a:pt x="1535" y="657"/>
                  <a:pt x="1535" y="657"/>
                </a:cubicBezTo>
                <a:cubicBezTo>
                  <a:pt x="1520" y="707"/>
                  <a:pt x="1544" y="773"/>
                  <a:pt x="1588" y="803"/>
                </a:cubicBezTo>
                <a:cubicBezTo>
                  <a:pt x="1588" y="803"/>
                  <a:pt x="1613" y="820"/>
                  <a:pt x="1644" y="848"/>
                </a:cubicBezTo>
                <a:cubicBezTo>
                  <a:pt x="1669" y="872"/>
                  <a:pt x="1698" y="902"/>
                  <a:pt x="1722" y="938"/>
                </a:cubicBezTo>
                <a:cubicBezTo>
                  <a:pt x="1755" y="989"/>
                  <a:pt x="1775" y="1050"/>
                  <a:pt x="1797" y="1107"/>
                </a:cubicBezTo>
                <a:cubicBezTo>
                  <a:pt x="1822" y="1173"/>
                  <a:pt x="1827" y="1230"/>
                  <a:pt x="1907" y="1240"/>
                </a:cubicBezTo>
                <a:cubicBezTo>
                  <a:pt x="1980" y="1250"/>
                  <a:pt x="2041" y="1287"/>
                  <a:pt x="2115" y="1256"/>
                </a:cubicBezTo>
                <a:cubicBezTo>
                  <a:pt x="2175" y="1230"/>
                  <a:pt x="2231" y="1180"/>
                  <a:pt x="2277" y="1135"/>
                </a:cubicBezTo>
                <a:cubicBezTo>
                  <a:pt x="2362" y="1050"/>
                  <a:pt x="2402" y="950"/>
                  <a:pt x="2409" y="847"/>
                </a:cubicBezTo>
                <a:cubicBezTo>
                  <a:pt x="2416" y="732"/>
                  <a:pt x="2383" y="613"/>
                  <a:pt x="2323" y="506"/>
                </a:cubicBezTo>
                <a:close/>
                <a:moveTo>
                  <a:pt x="1809" y="1295"/>
                </a:moveTo>
                <a:cubicBezTo>
                  <a:pt x="1803" y="1263"/>
                  <a:pt x="1789" y="1231"/>
                  <a:pt x="1781" y="1200"/>
                </a:cubicBezTo>
                <a:cubicBezTo>
                  <a:pt x="1781" y="1200"/>
                  <a:pt x="1781" y="1200"/>
                  <a:pt x="1774" y="1177"/>
                </a:cubicBezTo>
                <a:cubicBezTo>
                  <a:pt x="1774" y="1176"/>
                  <a:pt x="1773" y="1174"/>
                  <a:pt x="1773" y="1172"/>
                </a:cubicBezTo>
                <a:cubicBezTo>
                  <a:pt x="1752" y="1100"/>
                  <a:pt x="1731" y="1044"/>
                  <a:pt x="1689" y="980"/>
                </a:cubicBezTo>
                <a:cubicBezTo>
                  <a:pt x="1661" y="936"/>
                  <a:pt x="1625" y="896"/>
                  <a:pt x="1585" y="862"/>
                </a:cubicBezTo>
                <a:cubicBezTo>
                  <a:pt x="1552" y="833"/>
                  <a:pt x="1515" y="809"/>
                  <a:pt x="1476" y="790"/>
                </a:cubicBezTo>
                <a:cubicBezTo>
                  <a:pt x="1426" y="766"/>
                  <a:pt x="1372" y="751"/>
                  <a:pt x="1317" y="747"/>
                </a:cubicBezTo>
                <a:cubicBezTo>
                  <a:pt x="1239" y="743"/>
                  <a:pt x="1170" y="787"/>
                  <a:pt x="1094" y="774"/>
                </a:cubicBezTo>
                <a:cubicBezTo>
                  <a:pt x="1027" y="762"/>
                  <a:pt x="978" y="726"/>
                  <a:pt x="907" y="739"/>
                </a:cubicBezTo>
                <a:cubicBezTo>
                  <a:pt x="796" y="758"/>
                  <a:pt x="690" y="801"/>
                  <a:pt x="577" y="807"/>
                </a:cubicBezTo>
                <a:cubicBezTo>
                  <a:pt x="548" y="809"/>
                  <a:pt x="488" y="788"/>
                  <a:pt x="489" y="831"/>
                </a:cubicBezTo>
                <a:cubicBezTo>
                  <a:pt x="489" y="859"/>
                  <a:pt x="535" y="915"/>
                  <a:pt x="553" y="938"/>
                </a:cubicBezTo>
                <a:cubicBezTo>
                  <a:pt x="595" y="991"/>
                  <a:pt x="627" y="1004"/>
                  <a:pt x="627" y="1004"/>
                </a:cubicBezTo>
                <a:cubicBezTo>
                  <a:pt x="676" y="1025"/>
                  <a:pt x="709" y="1085"/>
                  <a:pt x="700" y="1137"/>
                </a:cubicBezTo>
                <a:cubicBezTo>
                  <a:pt x="700" y="1137"/>
                  <a:pt x="699" y="1143"/>
                  <a:pt x="704" y="1182"/>
                </a:cubicBezTo>
                <a:cubicBezTo>
                  <a:pt x="704" y="1182"/>
                  <a:pt x="704" y="1183"/>
                  <a:pt x="704" y="1183"/>
                </a:cubicBezTo>
                <a:cubicBezTo>
                  <a:pt x="704" y="1183"/>
                  <a:pt x="704" y="1183"/>
                  <a:pt x="704" y="1183"/>
                </a:cubicBezTo>
                <a:cubicBezTo>
                  <a:pt x="707" y="1209"/>
                  <a:pt x="734" y="1224"/>
                  <a:pt x="753" y="1238"/>
                </a:cubicBezTo>
                <a:cubicBezTo>
                  <a:pt x="796" y="1269"/>
                  <a:pt x="821" y="1312"/>
                  <a:pt x="871" y="1334"/>
                </a:cubicBezTo>
                <a:cubicBezTo>
                  <a:pt x="921" y="1356"/>
                  <a:pt x="975" y="1374"/>
                  <a:pt x="1030" y="1384"/>
                </a:cubicBezTo>
                <a:cubicBezTo>
                  <a:pt x="1079" y="1393"/>
                  <a:pt x="1143" y="1388"/>
                  <a:pt x="1184" y="1421"/>
                </a:cubicBezTo>
                <a:cubicBezTo>
                  <a:pt x="1223" y="1453"/>
                  <a:pt x="1247" y="1484"/>
                  <a:pt x="1295" y="1503"/>
                </a:cubicBezTo>
                <a:cubicBezTo>
                  <a:pt x="1335" y="1518"/>
                  <a:pt x="1380" y="1527"/>
                  <a:pt x="1422" y="1539"/>
                </a:cubicBezTo>
                <a:cubicBezTo>
                  <a:pt x="1463" y="1552"/>
                  <a:pt x="1502" y="1574"/>
                  <a:pt x="1545" y="1579"/>
                </a:cubicBezTo>
                <a:cubicBezTo>
                  <a:pt x="1608" y="1586"/>
                  <a:pt x="1668" y="1566"/>
                  <a:pt x="1716" y="1526"/>
                </a:cubicBezTo>
                <a:cubicBezTo>
                  <a:pt x="1739" y="1506"/>
                  <a:pt x="1759" y="1483"/>
                  <a:pt x="1775" y="1458"/>
                </a:cubicBezTo>
                <a:cubicBezTo>
                  <a:pt x="1790" y="1436"/>
                  <a:pt x="1806" y="1413"/>
                  <a:pt x="1811" y="1387"/>
                </a:cubicBezTo>
                <a:cubicBezTo>
                  <a:pt x="1816" y="1367"/>
                  <a:pt x="1814" y="1341"/>
                  <a:pt x="1812" y="1320"/>
                </a:cubicBezTo>
                <a:cubicBezTo>
                  <a:pt x="1812" y="1312"/>
                  <a:pt x="1810" y="1304"/>
                  <a:pt x="1809" y="1295"/>
                </a:cubicBezTo>
                <a:close/>
                <a:moveTo>
                  <a:pt x="1174" y="1487"/>
                </a:moveTo>
                <a:cubicBezTo>
                  <a:pt x="1173" y="1486"/>
                  <a:pt x="1173" y="1486"/>
                  <a:pt x="1173" y="1486"/>
                </a:cubicBezTo>
                <a:cubicBezTo>
                  <a:pt x="1149" y="1474"/>
                  <a:pt x="1132" y="1463"/>
                  <a:pt x="1105" y="1460"/>
                </a:cubicBezTo>
                <a:cubicBezTo>
                  <a:pt x="1086" y="1457"/>
                  <a:pt x="1058" y="1447"/>
                  <a:pt x="1044" y="1466"/>
                </a:cubicBezTo>
                <a:cubicBezTo>
                  <a:pt x="1035" y="1479"/>
                  <a:pt x="1028" y="1493"/>
                  <a:pt x="1021" y="1506"/>
                </a:cubicBezTo>
                <a:cubicBezTo>
                  <a:pt x="1009" y="1528"/>
                  <a:pt x="998" y="1552"/>
                  <a:pt x="984" y="1573"/>
                </a:cubicBezTo>
                <a:cubicBezTo>
                  <a:pt x="956" y="1616"/>
                  <a:pt x="925" y="1656"/>
                  <a:pt x="892" y="1695"/>
                </a:cubicBezTo>
                <a:cubicBezTo>
                  <a:pt x="866" y="1726"/>
                  <a:pt x="825" y="1756"/>
                  <a:pt x="809" y="1794"/>
                </a:cubicBezTo>
                <a:cubicBezTo>
                  <a:pt x="793" y="1830"/>
                  <a:pt x="802" y="1871"/>
                  <a:pt x="789" y="1907"/>
                </a:cubicBezTo>
                <a:cubicBezTo>
                  <a:pt x="776" y="1941"/>
                  <a:pt x="762" y="1975"/>
                  <a:pt x="752" y="2011"/>
                </a:cubicBezTo>
                <a:cubicBezTo>
                  <a:pt x="743" y="2043"/>
                  <a:pt x="720" y="2102"/>
                  <a:pt x="735" y="2135"/>
                </a:cubicBezTo>
                <a:cubicBezTo>
                  <a:pt x="746" y="2160"/>
                  <a:pt x="754" y="2153"/>
                  <a:pt x="778" y="2150"/>
                </a:cubicBezTo>
                <a:cubicBezTo>
                  <a:pt x="811" y="2145"/>
                  <a:pt x="847" y="2145"/>
                  <a:pt x="872" y="2170"/>
                </a:cubicBezTo>
                <a:cubicBezTo>
                  <a:pt x="880" y="2177"/>
                  <a:pt x="880" y="2177"/>
                  <a:pt x="880" y="2177"/>
                </a:cubicBezTo>
                <a:cubicBezTo>
                  <a:pt x="895" y="2209"/>
                  <a:pt x="926" y="2196"/>
                  <a:pt x="948" y="2148"/>
                </a:cubicBezTo>
                <a:cubicBezTo>
                  <a:pt x="948" y="2148"/>
                  <a:pt x="979" y="2082"/>
                  <a:pt x="1012" y="2005"/>
                </a:cubicBezTo>
                <a:cubicBezTo>
                  <a:pt x="1044" y="1930"/>
                  <a:pt x="1099" y="1861"/>
                  <a:pt x="1154" y="1801"/>
                </a:cubicBezTo>
                <a:cubicBezTo>
                  <a:pt x="1177" y="1776"/>
                  <a:pt x="1206" y="1761"/>
                  <a:pt x="1226" y="1733"/>
                </a:cubicBezTo>
                <a:cubicBezTo>
                  <a:pt x="1248" y="1702"/>
                  <a:pt x="1265" y="1664"/>
                  <a:pt x="1267" y="1625"/>
                </a:cubicBezTo>
                <a:cubicBezTo>
                  <a:pt x="1269" y="1596"/>
                  <a:pt x="1263" y="1564"/>
                  <a:pt x="1245" y="1541"/>
                </a:cubicBezTo>
                <a:cubicBezTo>
                  <a:pt x="1226" y="1515"/>
                  <a:pt x="1202" y="1501"/>
                  <a:pt x="1174" y="1487"/>
                </a:cubicBezTo>
                <a:close/>
                <a:moveTo>
                  <a:pt x="797" y="1718"/>
                </a:moveTo>
                <a:cubicBezTo>
                  <a:pt x="838" y="1673"/>
                  <a:pt x="878" y="1628"/>
                  <a:pt x="919" y="1583"/>
                </a:cubicBezTo>
                <a:cubicBezTo>
                  <a:pt x="935" y="1566"/>
                  <a:pt x="962" y="1543"/>
                  <a:pt x="977" y="1520"/>
                </a:cubicBezTo>
                <a:cubicBezTo>
                  <a:pt x="981" y="1515"/>
                  <a:pt x="984" y="1510"/>
                  <a:pt x="986" y="1504"/>
                </a:cubicBezTo>
                <a:cubicBezTo>
                  <a:pt x="1012" y="1431"/>
                  <a:pt x="881" y="1406"/>
                  <a:pt x="831" y="1386"/>
                </a:cubicBezTo>
                <a:cubicBezTo>
                  <a:pt x="782" y="1366"/>
                  <a:pt x="699" y="1338"/>
                  <a:pt x="649" y="1322"/>
                </a:cubicBezTo>
                <a:cubicBezTo>
                  <a:pt x="649" y="1322"/>
                  <a:pt x="623" y="1314"/>
                  <a:pt x="584" y="1299"/>
                </a:cubicBezTo>
                <a:cubicBezTo>
                  <a:pt x="473" y="1257"/>
                  <a:pt x="194" y="1132"/>
                  <a:pt x="183" y="1346"/>
                </a:cubicBezTo>
                <a:cubicBezTo>
                  <a:pt x="180" y="1402"/>
                  <a:pt x="206" y="1458"/>
                  <a:pt x="222" y="1510"/>
                </a:cubicBezTo>
                <a:cubicBezTo>
                  <a:pt x="253" y="1611"/>
                  <a:pt x="320" y="1720"/>
                  <a:pt x="409" y="1779"/>
                </a:cubicBezTo>
                <a:cubicBezTo>
                  <a:pt x="458" y="1811"/>
                  <a:pt x="512" y="1813"/>
                  <a:pt x="569" y="1809"/>
                </a:cubicBezTo>
                <a:cubicBezTo>
                  <a:pt x="666" y="1800"/>
                  <a:pt x="729" y="1795"/>
                  <a:pt x="797" y="1718"/>
                </a:cubicBezTo>
                <a:close/>
              </a:path>
            </a:pathLst>
          </a:custGeom>
          <a:solidFill>
            <a:srgbClr val="FFFFFF"/>
          </a:solidFill>
          <a:ln>
            <a:noFill/>
          </a:ln>
        </p:spPr>
        <p:txBody>
          <a:bodyPr vert="horz" wrap="square" lIns="82305" tIns="41153" rIns="82305" bIns="41153" numCol="1" anchor="t" anchorCtr="0" compatLnSpc="1">
            <a:prstTxWarp prst="textNoShape">
              <a:avLst/>
            </a:prstTxWarp>
          </a:bodyPr>
          <a:lstStyle/>
          <a:p>
            <a:endParaRPr lang="en-US" sz="1600"/>
          </a:p>
        </p:txBody>
      </p:sp>
      <p:sp>
        <p:nvSpPr>
          <p:cNvPr id="7" name="Rectangle 15"/>
          <p:cNvSpPr>
            <a:spLocks noChangeAspect="1"/>
          </p:cNvSpPr>
          <p:nvPr/>
        </p:nvSpPr>
        <p:spPr bwMode="auto">
          <a:xfrm>
            <a:off x="436724" y="955344"/>
            <a:ext cx="5008728" cy="3398293"/>
          </a:xfrm>
          <a:prstGeom prst="rect">
            <a:avLst/>
          </a:prstGeom>
          <a:solidFill>
            <a:srgbClr val="6699FF"/>
          </a:solidFill>
          <a:ln>
            <a:solidFill>
              <a:srgbClr val="6699FF"/>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ctr" anchorCtr="0" forceAA="0" compatLnSpc="1">
            <a:prstTxWarp prst="textNoShape">
              <a:avLst/>
            </a:prstTxWarp>
            <a:noAutofit/>
          </a:bodyPr>
          <a:lstStyle/>
          <a:p>
            <a:pPr algn="ctr"/>
            <a:r>
              <a:rPr lang="pl-PL" sz="2400" dirty="0" smtClean="0">
                <a:solidFill>
                  <a:schemeClr val="tx1">
                    <a:lumMod val="95000"/>
                  </a:schemeClr>
                </a:solidFill>
              </a:rPr>
              <a:t>W jaki sposób struktura dokumentu XML wpływa na wydajność jego przetwarzania oraz jaki wpływ na wydajność mają takie czynniki jak schematy oraz indeksy XML ???</a:t>
            </a:r>
            <a:endParaRPr lang="pl-PL" sz="2400" dirty="0">
              <a:solidFill>
                <a:schemeClr val="tx1">
                  <a:lumMod val="95000"/>
                </a:schemeClr>
              </a:solidFill>
            </a:endParaRPr>
          </a:p>
        </p:txBody>
      </p:sp>
    </p:spTree>
    <p:extLst>
      <p:ext uri="{BB962C8B-B14F-4D97-AF65-F5344CB8AC3E}">
        <p14:creationId xmlns="" xmlns:p14="http://schemas.microsoft.com/office/powerpoint/2010/main" val="10798910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9"/>
          <p:cNvSpPr/>
          <p:nvPr/>
        </p:nvSpPr>
        <p:spPr bwMode="auto">
          <a:xfrm>
            <a:off x="6250675" y="928048"/>
            <a:ext cx="2320149" cy="1992573"/>
          </a:xfrm>
          <a:prstGeom prst="rect">
            <a:avLst/>
          </a:prstGeom>
          <a:solidFill>
            <a:srgbClr val="FF8C0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89" tIns="34295" rIns="34295" bIns="68589" numCol="1" spcCol="0" rtlCol="0" fromWordArt="0" anchor="t" anchorCtr="0" forceAA="0" compatLnSpc="1">
            <a:prstTxWarp prst="textNoShape">
              <a:avLst/>
            </a:prstTxWarp>
            <a:noAutofit/>
          </a:bodyPr>
          <a:lstStyle/>
          <a:p>
            <a:pPr algn="ctr" defTabSz="685666" fontAlgn="base">
              <a:spcBef>
                <a:spcPct val="0"/>
              </a:spcBef>
              <a:spcAft>
                <a:spcPct val="0"/>
              </a:spcAft>
            </a:pPr>
            <a:endParaRPr lang="pl-PL" sz="1200" spc="-38"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21" name="Rectangle 7"/>
          <p:cNvSpPr/>
          <p:nvPr/>
        </p:nvSpPr>
        <p:spPr bwMode="auto">
          <a:xfrm>
            <a:off x="398693" y="928050"/>
            <a:ext cx="5770095" cy="1992571"/>
          </a:xfrm>
          <a:prstGeom prst="rect">
            <a:avLst/>
          </a:prstGeom>
          <a:solidFill>
            <a:srgbClr val="00AEE9"/>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89" tIns="34295" rIns="34295" bIns="68589" numCol="1" spcCol="0" rtlCol="0" fromWordArt="0" anchor="b" anchorCtr="0" forceAA="0" compatLnSpc="1">
            <a:prstTxWarp prst="textNoShape">
              <a:avLst/>
            </a:prstTxWarp>
            <a:noAutofit/>
          </a:bodyPr>
          <a:lstStyle/>
          <a:p>
            <a:pPr lvl="0"/>
            <a:r>
              <a:rPr lang="pl-PL" sz="2400" dirty="0" smtClean="0">
                <a:solidFill>
                  <a:schemeClr val="tx1">
                    <a:lumMod val="95000"/>
                  </a:schemeClr>
                </a:solidFill>
              </a:rPr>
              <a:t>Rozbudowana struktura hierarchiczna dokumentu XML ma wpływ na zmniejszenie wydajności przetwarzanych dokumentów XML</a:t>
            </a:r>
            <a:endParaRPr lang="en-US" sz="2400" spc="-38" dirty="0">
              <a:gradFill>
                <a:gsLst>
                  <a:gs pos="0">
                    <a:srgbClr val="FFFFFF"/>
                  </a:gs>
                  <a:gs pos="100000">
                    <a:srgbClr val="FFFFFF"/>
                  </a:gs>
                </a:gsLst>
                <a:lin ang="5400000" scaled="0"/>
              </a:gradFill>
              <a:ea typeface="Segoe UI" pitchFamily="34" charset="0"/>
              <a:cs typeface="Segoe UI" pitchFamily="34" charset="0"/>
            </a:endParaRPr>
          </a:p>
        </p:txBody>
      </p:sp>
      <p:sp>
        <p:nvSpPr>
          <p:cNvPr id="22" name="Prostokąt 21"/>
          <p:cNvSpPr/>
          <p:nvPr/>
        </p:nvSpPr>
        <p:spPr bwMode="auto">
          <a:xfrm>
            <a:off x="7287904" y="4749421"/>
            <a:ext cx="1856096" cy="394079"/>
          </a:xfrm>
          <a:prstGeom prst="rect">
            <a:avLst/>
          </a:prstGeom>
          <a:solidFill>
            <a:schemeClr val="tx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algn="ctr" defTabSz="914099" fontAlgn="base">
              <a:spcBef>
                <a:spcPct val="0"/>
              </a:spcBef>
              <a:spcAft>
                <a:spcPct val="0"/>
              </a:spcAft>
            </a:pPr>
            <a:endParaRPr lang="pl-PL" spc="-50" dirty="0" err="1" smtClean="0">
              <a:solidFill>
                <a:schemeClr val="tx1"/>
              </a:solidFill>
              <a:latin typeface="Segoe UI" pitchFamily="34" charset="0"/>
              <a:ea typeface="Segoe UI" pitchFamily="34" charset="0"/>
              <a:cs typeface="Segoe UI" pitchFamily="34" charset="0"/>
            </a:endParaRPr>
          </a:p>
        </p:txBody>
      </p:sp>
      <p:sp>
        <p:nvSpPr>
          <p:cNvPr id="18" name="Rectangle 8"/>
          <p:cNvSpPr/>
          <p:nvPr/>
        </p:nvSpPr>
        <p:spPr bwMode="auto">
          <a:xfrm>
            <a:off x="395785" y="3016155"/>
            <a:ext cx="8214117" cy="1704256"/>
          </a:xfrm>
          <a:prstGeom prst="rect">
            <a:avLst/>
          </a:prstGeom>
          <a:solidFill>
            <a:srgbClr val="00418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68589" tIns="34295" rIns="34295" bIns="68589" numCol="1" spcCol="0" rtlCol="0" fromWordArt="0" anchor="b" anchorCtr="0" forceAA="0" compatLnSpc="1">
            <a:prstTxWarp prst="textNoShape">
              <a:avLst/>
            </a:prstTxWarp>
            <a:noAutofit/>
          </a:bodyPr>
          <a:lstStyle/>
          <a:p>
            <a:pPr defTabSz="685666" fontAlgn="base">
              <a:spcBef>
                <a:spcPct val="0"/>
              </a:spcBef>
              <a:spcAft>
                <a:spcPct val="0"/>
              </a:spcAft>
            </a:pPr>
            <a:r>
              <a:rPr lang="pl-PL" sz="2400" dirty="0" smtClean="0">
                <a:solidFill>
                  <a:schemeClr val="tx1">
                    <a:lumMod val="95000"/>
                  </a:schemeClr>
                </a:solidFill>
              </a:rPr>
              <a:t>Zastosowanie schematów XML oraz użycie indeksacji pozwala zwiększyć wydajność przetwarzanych dokumentów XML</a:t>
            </a:r>
            <a:endParaRPr lang="en-US" sz="2400" spc="-38" dirty="0">
              <a:gradFill>
                <a:gsLst>
                  <a:gs pos="0">
                    <a:srgbClr val="FFFFFF"/>
                  </a:gs>
                  <a:gs pos="100000">
                    <a:srgbClr val="FFFFFF"/>
                  </a:gs>
                </a:gsLst>
                <a:lin ang="5400000" scaled="0"/>
              </a:gradFill>
              <a:ea typeface="Segoe UI" pitchFamily="34" charset="0"/>
              <a:cs typeface="Segoe UI" pitchFamily="34" charset="0"/>
            </a:endParaRPr>
          </a:p>
        </p:txBody>
      </p:sp>
      <p:pic>
        <p:nvPicPr>
          <p:cNvPr id="8" name="Picture 2" descr="Royalty-Free Stock Photo: 3d man holding a magnifier glass"/>
          <p:cNvPicPr>
            <a:picLocks noChangeAspect="1" noChangeArrowheads="1"/>
          </p:cNvPicPr>
          <p:nvPr/>
        </p:nvPicPr>
        <p:blipFill>
          <a:blip r:embed="rId3"/>
          <a:srcRect/>
          <a:stretch>
            <a:fillRect/>
          </a:stretch>
        </p:blipFill>
        <p:spPr bwMode="auto">
          <a:xfrm>
            <a:off x="6346209" y="1050878"/>
            <a:ext cx="2115403" cy="1787857"/>
          </a:xfrm>
          <a:prstGeom prst="rect">
            <a:avLst/>
          </a:prstGeom>
          <a:noFill/>
        </p:spPr>
      </p:pic>
      <p:sp>
        <p:nvSpPr>
          <p:cNvPr id="9" name="Title 1"/>
          <p:cNvSpPr>
            <a:spLocks noGrp="1"/>
          </p:cNvSpPr>
          <p:nvPr>
            <p:ph type="title"/>
          </p:nvPr>
        </p:nvSpPr>
        <p:spPr>
          <a:xfrm>
            <a:off x="164592" y="171451"/>
            <a:ext cx="8363938" cy="567848"/>
          </a:xfrm>
        </p:spPr>
        <p:txBody>
          <a:bodyPr/>
          <a:lstStyle/>
          <a:p>
            <a:r>
              <a:rPr lang="pl-PL" dirty="0" smtClean="0">
                <a:ea typeface="Segoe UI" pitchFamily="34" charset="0"/>
                <a:cs typeface="Segoe UI" pitchFamily="34" charset="0"/>
              </a:rPr>
              <a:t>Hipotezy</a:t>
            </a:r>
            <a:endParaRPr lang="en-US" dirty="0"/>
          </a:p>
        </p:txBody>
      </p:sp>
    </p:spTree>
    <p:extLst>
      <p:ext uri="{BB962C8B-B14F-4D97-AF65-F5344CB8AC3E}">
        <p14:creationId xmlns="" xmlns:p14="http://schemas.microsoft.com/office/powerpoint/2010/main" val="2415516966"/>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592" y="171451"/>
            <a:ext cx="8363938" cy="567848"/>
          </a:xfrm>
        </p:spPr>
        <p:txBody>
          <a:bodyPr/>
          <a:lstStyle/>
          <a:p>
            <a:r>
              <a:rPr lang="pl-PL" dirty="0" smtClean="0">
                <a:ea typeface="Segoe UI" pitchFamily="34" charset="0"/>
                <a:cs typeface="Segoe UI" pitchFamily="34" charset="0"/>
              </a:rPr>
              <a:t>Dziedzina problemu</a:t>
            </a:r>
            <a:endParaRPr lang="en-US" dirty="0"/>
          </a:p>
        </p:txBody>
      </p:sp>
      <p:sp>
        <p:nvSpPr>
          <p:cNvPr id="6" name="Rectangle 5"/>
          <p:cNvSpPr>
            <a:spLocks noChangeAspect="1"/>
          </p:cNvSpPr>
          <p:nvPr/>
        </p:nvSpPr>
        <p:spPr bwMode="auto">
          <a:xfrm>
            <a:off x="7576584" y="1145428"/>
            <a:ext cx="1408176" cy="1588628"/>
          </a:xfrm>
          <a:prstGeom prst="rect">
            <a:avLst/>
          </a:prstGeom>
          <a:solidFill>
            <a:srgbClr val="52505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endParaRPr lang="en-US" sz="1600" dirty="0" smtClean="0">
              <a:solidFill>
                <a:schemeClr val="tx1"/>
              </a:solidFill>
            </a:endParaRPr>
          </a:p>
          <a:p>
            <a:endParaRPr lang="en-US" sz="1600" dirty="0">
              <a:solidFill>
                <a:srgbClr val="004185"/>
              </a:solidFill>
            </a:endParaRPr>
          </a:p>
          <a:p>
            <a:r>
              <a:rPr lang="pl-PL" sz="1600" dirty="0" smtClean="0"/>
              <a:t>Niezależność od platformy</a:t>
            </a:r>
          </a:p>
        </p:txBody>
      </p:sp>
      <p:sp>
        <p:nvSpPr>
          <p:cNvPr id="8" name="Rectangle 7"/>
          <p:cNvSpPr>
            <a:spLocks noChangeAspect="1"/>
          </p:cNvSpPr>
          <p:nvPr/>
        </p:nvSpPr>
        <p:spPr bwMode="auto">
          <a:xfrm>
            <a:off x="7575246" y="2814231"/>
            <a:ext cx="1408176" cy="1605638"/>
          </a:xfrm>
          <a:prstGeom prst="rect">
            <a:avLst/>
          </a:prstGeom>
          <a:solidFill>
            <a:srgbClr val="00337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z="1600" dirty="0" smtClean="0"/>
              <a:t>Dostosowanie do specyfiki przetwarzania w sieci Web</a:t>
            </a:r>
            <a:endParaRPr lang="en-US" sz="1600" dirty="0">
              <a:solidFill>
                <a:schemeClr val="tx1"/>
              </a:solidFill>
            </a:endParaRPr>
          </a:p>
        </p:txBody>
      </p:sp>
      <p:sp>
        <p:nvSpPr>
          <p:cNvPr id="9" name="Rectangle 8"/>
          <p:cNvSpPr>
            <a:spLocks noChangeAspect="1"/>
          </p:cNvSpPr>
          <p:nvPr/>
        </p:nvSpPr>
        <p:spPr bwMode="auto">
          <a:xfrm>
            <a:off x="3112778" y="2813512"/>
            <a:ext cx="1408176" cy="1605638"/>
          </a:xfrm>
          <a:prstGeom prst="rect">
            <a:avLst/>
          </a:prstGeom>
          <a:solidFill>
            <a:srgbClr val="BAD80A"/>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z="1600" dirty="0" smtClean="0"/>
              <a:t>Hierarchiczna reprezentacja danych</a:t>
            </a:r>
            <a:endParaRPr lang="en-US" sz="1600" dirty="0">
              <a:solidFill>
                <a:schemeClr val="tx1"/>
              </a:solidFill>
            </a:endParaRPr>
          </a:p>
        </p:txBody>
      </p:sp>
      <p:sp>
        <p:nvSpPr>
          <p:cNvPr id="11" name="Rectangle 10"/>
          <p:cNvSpPr>
            <a:spLocks noChangeAspect="1"/>
          </p:cNvSpPr>
          <p:nvPr/>
        </p:nvSpPr>
        <p:spPr bwMode="auto">
          <a:xfrm>
            <a:off x="6091429" y="2819342"/>
            <a:ext cx="1408176" cy="1605638"/>
          </a:xfrm>
          <a:prstGeom prst="rect">
            <a:avLst/>
          </a:prstGeom>
          <a:solidFill>
            <a:srgbClr val="00BC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z="1600" dirty="0" smtClean="0">
                <a:solidFill>
                  <a:schemeClr val="tx1"/>
                </a:solidFill>
              </a:rPr>
              <a:t>Tworzenie nowych języków znacznikowych</a:t>
            </a:r>
            <a:endParaRPr lang="en-US" sz="1600" spc="-75" dirty="0">
              <a:solidFill>
                <a:schemeClr val="tx1"/>
              </a:solidFill>
              <a:ea typeface="Segoe UI" pitchFamily="34" charset="0"/>
              <a:cs typeface="Segoe UI" pitchFamily="34" charset="0"/>
            </a:endParaRPr>
          </a:p>
        </p:txBody>
      </p:sp>
      <p:sp>
        <p:nvSpPr>
          <p:cNvPr id="12" name="Rectangle 11"/>
          <p:cNvSpPr>
            <a:spLocks noChangeAspect="1"/>
          </p:cNvSpPr>
          <p:nvPr/>
        </p:nvSpPr>
        <p:spPr bwMode="auto">
          <a:xfrm>
            <a:off x="4617016" y="2816237"/>
            <a:ext cx="1408176" cy="1605638"/>
          </a:xfrm>
          <a:prstGeom prst="rect">
            <a:avLst/>
          </a:prstGeom>
          <a:solidFill>
            <a:srgbClr val="FF8C0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z="1500" dirty="0" smtClean="0"/>
              <a:t>Sformalizowany zapis informacji</a:t>
            </a:r>
            <a:endParaRPr lang="en-US" sz="1500" dirty="0" smtClean="0">
              <a:solidFill>
                <a:srgbClr val="004185"/>
              </a:solidFill>
            </a:endParaRPr>
          </a:p>
        </p:txBody>
      </p:sp>
      <p:sp>
        <p:nvSpPr>
          <p:cNvPr id="14" name="Rectangle 13"/>
          <p:cNvSpPr/>
          <p:nvPr/>
        </p:nvSpPr>
        <p:spPr>
          <a:xfrm>
            <a:off x="254643" y="1173708"/>
            <a:ext cx="2685327" cy="3248167"/>
          </a:xfrm>
          <a:prstGeom prst="rect">
            <a:avLst/>
          </a:prstGeom>
          <a:ln>
            <a:noFill/>
          </a:ln>
          <a:effectLst>
            <a:outerShdw blurRad="50800" dist="38100" dir="18900000" algn="bl"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rtlCol="0" anchor="ctr">
            <a:scene3d>
              <a:camera prst="isometricOffAxis2Left"/>
              <a:lightRig rig="threePt" dir="t"/>
            </a:scene3d>
            <a:sp3d/>
          </a:bodyPr>
          <a:lstStyle/>
          <a:p>
            <a:pPr algn="ctr"/>
            <a:endParaRPr lang="en-US" sz="4400" dirty="0">
              <a:solidFill>
                <a:schemeClr val="tx1"/>
              </a:solidFill>
              <a:latin typeface="Segoe" pitchFamily="34" charset="0"/>
            </a:endParaRPr>
          </a:p>
        </p:txBody>
      </p:sp>
      <p:sp>
        <p:nvSpPr>
          <p:cNvPr id="16" name="Prostokąt 15"/>
          <p:cNvSpPr/>
          <p:nvPr/>
        </p:nvSpPr>
        <p:spPr>
          <a:xfrm>
            <a:off x="335087" y="1796175"/>
            <a:ext cx="2550698" cy="923330"/>
          </a:xfrm>
          <a:prstGeom prst="rect">
            <a:avLst/>
          </a:prstGeom>
          <a:noFill/>
          <a:effectLst>
            <a:outerShdw blurRad="50800" dist="38100" dir="18900000" algn="bl" rotWithShape="0">
              <a:prstClr val="black">
                <a:alpha val="40000"/>
              </a:prstClr>
            </a:outerShdw>
          </a:effectLst>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pl-PL" sz="5400" b="1" cap="none" spc="150" dirty="0" smtClean="0">
                <a:ln w="11430"/>
                <a:solidFill>
                  <a:srgbClr val="F8F8F8"/>
                </a:solidFill>
                <a:effectLst>
                  <a:outerShdw blurRad="25400" algn="tl" rotWithShape="0">
                    <a:srgbClr val="000000">
                      <a:alpha val="43000"/>
                    </a:srgbClr>
                  </a:outerShdw>
                </a:effectLst>
                <a:latin typeface="Segoe" pitchFamily="34" charset="0"/>
              </a:rPr>
              <a:t>&lt;XML&gt;</a:t>
            </a:r>
            <a:endParaRPr lang="pl-PL" sz="5400" b="1" cap="none" spc="150" dirty="0">
              <a:ln w="11430"/>
              <a:solidFill>
                <a:srgbClr val="F8F8F8"/>
              </a:solidFill>
              <a:effectLst>
                <a:outerShdw blurRad="25400" algn="tl" rotWithShape="0">
                  <a:srgbClr val="000000">
                    <a:alpha val="43000"/>
                  </a:srgbClr>
                </a:outerShdw>
              </a:effectLst>
            </a:endParaRPr>
          </a:p>
        </p:txBody>
      </p:sp>
      <p:sp>
        <p:nvSpPr>
          <p:cNvPr id="15" name="Prostokąt 14"/>
          <p:cNvSpPr/>
          <p:nvPr/>
        </p:nvSpPr>
        <p:spPr bwMode="auto">
          <a:xfrm>
            <a:off x="7287904" y="4749421"/>
            <a:ext cx="1856096" cy="394079"/>
          </a:xfrm>
          <a:prstGeom prst="rect">
            <a:avLst/>
          </a:prstGeom>
          <a:solidFill>
            <a:schemeClr val="tx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algn="ctr" defTabSz="914099" fontAlgn="base">
              <a:spcBef>
                <a:spcPct val="0"/>
              </a:spcBef>
              <a:spcAft>
                <a:spcPct val="0"/>
              </a:spcAft>
            </a:pPr>
            <a:endParaRPr lang="pl-PL" spc="-50" dirty="0" err="1" smtClean="0">
              <a:solidFill>
                <a:schemeClr val="tx1"/>
              </a:solidFill>
              <a:latin typeface="Segoe UI" pitchFamily="34" charset="0"/>
              <a:ea typeface="Segoe UI" pitchFamily="34" charset="0"/>
              <a:cs typeface="Segoe UI" pitchFamily="34" charset="0"/>
            </a:endParaRPr>
          </a:p>
        </p:txBody>
      </p:sp>
      <p:sp>
        <p:nvSpPr>
          <p:cNvPr id="17" name="Freeform 11"/>
          <p:cNvSpPr>
            <a:spLocks noEditPoints="1"/>
          </p:cNvSpPr>
          <p:nvPr/>
        </p:nvSpPr>
        <p:spPr bwMode="black">
          <a:xfrm>
            <a:off x="1080831" y="2934261"/>
            <a:ext cx="1067984" cy="996293"/>
          </a:xfrm>
          <a:custGeom>
            <a:avLst/>
            <a:gdLst>
              <a:gd name="T0" fmla="*/ 213 w 709"/>
              <a:gd name="T1" fmla="*/ 522 h 709"/>
              <a:gd name="T2" fmla="*/ 213 w 709"/>
              <a:gd name="T3" fmla="*/ 709 h 709"/>
              <a:gd name="T4" fmla="*/ 0 w 709"/>
              <a:gd name="T5" fmla="*/ 709 h 709"/>
              <a:gd name="T6" fmla="*/ 0 w 709"/>
              <a:gd name="T7" fmla="*/ 496 h 709"/>
              <a:gd name="T8" fmla="*/ 88 w 709"/>
              <a:gd name="T9" fmla="*/ 496 h 709"/>
              <a:gd name="T10" fmla="*/ 67 w 709"/>
              <a:gd name="T11" fmla="*/ 522 h 709"/>
              <a:gd name="T12" fmla="*/ 213 w 709"/>
              <a:gd name="T13" fmla="*/ 522 h 709"/>
              <a:gd name="T14" fmla="*/ 619 w 709"/>
              <a:gd name="T15" fmla="*/ 496 h 709"/>
              <a:gd name="T16" fmla="*/ 643 w 709"/>
              <a:gd name="T17" fmla="*/ 522 h 709"/>
              <a:gd name="T18" fmla="*/ 496 w 709"/>
              <a:gd name="T19" fmla="*/ 522 h 709"/>
              <a:gd name="T20" fmla="*/ 496 w 709"/>
              <a:gd name="T21" fmla="*/ 709 h 709"/>
              <a:gd name="T22" fmla="*/ 709 w 709"/>
              <a:gd name="T23" fmla="*/ 709 h 709"/>
              <a:gd name="T24" fmla="*/ 709 w 709"/>
              <a:gd name="T25" fmla="*/ 496 h 709"/>
              <a:gd name="T26" fmla="*/ 619 w 709"/>
              <a:gd name="T27" fmla="*/ 496 h 709"/>
              <a:gd name="T28" fmla="*/ 355 w 709"/>
              <a:gd name="T29" fmla="*/ 182 h 709"/>
              <a:gd name="T30" fmla="*/ 381 w 709"/>
              <a:gd name="T31" fmla="*/ 213 h 709"/>
              <a:gd name="T32" fmla="*/ 461 w 709"/>
              <a:gd name="T33" fmla="*/ 213 h 709"/>
              <a:gd name="T34" fmla="*/ 461 w 709"/>
              <a:gd name="T35" fmla="*/ 0 h 709"/>
              <a:gd name="T36" fmla="*/ 248 w 709"/>
              <a:gd name="T37" fmla="*/ 0 h 709"/>
              <a:gd name="T38" fmla="*/ 248 w 709"/>
              <a:gd name="T39" fmla="*/ 213 h 709"/>
              <a:gd name="T40" fmla="*/ 329 w 709"/>
              <a:gd name="T41" fmla="*/ 213 h 709"/>
              <a:gd name="T42" fmla="*/ 355 w 709"/>
              <a:gd name="T43" fmla="*/ 182 h 709"/>
              <a:gd name="T44" fmla="*/ 123 w 709"/>
              <a:gd name="T45" fmla="*/ 248 h 709"/>
              <a:gd name="T46" fmla="*/ 123 w 709"/>
              <a:gd name="T47" fmla="*/ 454 h 709"/>
              <a:gd name="T48" fmla="*/ 298 w 709"/>
              <a:gd name="T49" fmla="*/ 248 h 709"/>
              <a:gd name="T50" fmla="*/ 123 w 709"/>
              <a:gd name="T51" fmla="*/ 248 h 709"/>
              <a:gd name="T52" fmla="*/ 355 w 709"/>
              <a:gd name="T53" fmla="*/ 225 h 709"/>
              <a:gd name="T54" fmla="*/ 128 w 709"/>
              <a:gd name="T55" fmla="*/ 494 h 709"/>
              <a:gd name="T56" fmla="*/ 248 w 709"/>
              <a:gd name="T57" fmla="*/ 494 h 709"/>
              <a:gd name="T58" fmla="*/ 248 w 709"/>
              <a:gd name="T59" fmla="*/ 709 h 709"/>
              <a:gd name="T60" fmla="*/ 461 w 709"/>
              <a:gd name="T61" fmla="*/ 709 h 709"/>
              <a:gd name="T62" fmla="*/ 461 w 709"/>
              <a:gd name="T63" fmla="*/ 494 h 709"/>
              <a:gd name="T64" fmla="*/ 581 w 709"/>
              <a:gd name="T65" fmla="*/ 494 h 709"/>
              <a:gd name="T66" fmla="*/ 355 w 709"/>
              <a:gd name="T67" fmla="*/ 225 h 709"/>
              <a:gd name="T68" fmla="*/ 584 w 709"/>
              <a:gd name="T69" fmla="*/ 248 h 709"/>
              <a:gd name="T70" fmla="*/ 411 w 709"/>
              <a:gd name="T71" fmla="*/ 248 h 709"/>
              <a:gd name="T72" fmla="*/ 584 w 709"/>
              <a:gd name="T73" fmla="*/ 454 h 709"/>
              <a:gd name="T74" fmla="*/ 584 w 709"/>
              <a:gd name="T75" fmla="*/ 248 h 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09" h="709">
                <a:moveTo>
                  <a:pt x="213" y="522"/>
                </a:moveTo>
                <a:lnTo>
                  <a:pt x="213" y="709"/>
                </a:lnTo>
                <a:lnTo>
                  <a:pt x="0" y="709"/>
                </a:lnTo>
                <a:lnTo>
                  <a:pt x="0" y="496"/>
                </a:lnTo>
                <a:lnTo>
                  <a:pt x="88" y="496"/>
                </a:lnTo>
                <a:lnTo>
                  <a:pt x="67" y="522"/>
                </a:lnTo>
                <a:lnTo>
                  <a:pt x="213" y="522"/>
                </a:lnTo>
                <a:close/>
                <a:moveTo>
                  <a:pt x="619" y="496"/>
                </a:moveTo>
                <a:lnTo>
                  <a:pt x="643" y="522"/>
                </a:lnTo>
                <a:lnTo>
                  <a:pt x="496" y="522"/>
                </a:lnTo>
                <a:lnTo>
                  <a:pt x="496" y="709"/>
                </a:lnTo>
                <a:lnTo>
                  <a:pt x="709" y="709"/>
                </a:lnTo>
                <a:lnTo>
                  <a:pt x="709" y="496"/>
                </a:lnTo>
                <a:lnTo>
                  <a:pt x="619" y="496"/>
                </a:lnTo>
                <a:close/>
                <a:moveTo>
                  <a:pt x="355" y="182"/>
                </a:moveTo>
                <a:lnTo>
                  <a:pt x="381" y="213"/>
                </a:lnTo>
                <a:lnTo>
                  <a:pt x="461" y="213"/>
                </a:lnTo>
                <a:lnTo>
                  <a:pt x="461" y="0"/>
                </a:lnTo>
                <a:lnTo>
                  <a:pt x="248" y="0"/>
                </a:lnTo>
                <a:lnTo>
                  <a:pt x="248" y="213"/>
                </a:lnTo>
                <a:lnTo>
                  <a:pt x="329" y="213"/>
                </a:lnTo>
                <a:lnTo>
                  <a:pt x="355" y="182"/>
                </a:lnTo>
                <a:close/>
                <a:moveTo>
                  <a:pt x="123" y="248"/>
                </a:moveTo>
                <a:lnTo>
                  <a:pt x="123" y="454"/>
                </a:lnTo>
                <a:lnTo>
                  <a:pt x="298" y="248"/>
                </a:lnTo>
                <a:lnTo>
                  <a:pt x="123" y="248"/>
                </a:lnTo>
                <a:close/>
                <a:moveTo>
                  <a:pt x="355" y="225"/>
                </a:moveTo>
                <a:lnTo>
                  <a:pt x="128" y="494"/>
                </a:lnTo>
                <a:lnTo>
                  <a:pt x="248" y="494"/>
                </a:lnTo>
                <a:lnTo>
                  <a:pt x="248" y="709"/>
                </a:lnTo>
                <a:lnTo>
                  <a:pt x="461" y="709"/>
                </a:lnTo>
                <a:lnTo>
                  <a:pt x="461" y="494"/>
                </a:lnTo>
                <a:lnTo>
                  <a:pt x="581" y="494"/>
                </a:lnTo>
                <a:lnTo>
                  <a:pt x="355" y="225"/>
                </a:lnTo>
                <a:close/>
                <a:moveTo>
                  <a:pt x="584" y="248"/>
                </a:moveTo>
                <a:lnTo>
                  <a:pt x="411" y="248"/>
                </a:lnTo>
                <a:lnTo>
                  <a:pt x="584" y="454"/>
                </a:lnTo>
                <a:lnTo>
                  <a:pt x="584" y="248"/>
                </a:lnTo>
                <a:close/>
              </a:path>
            </a:pathLst>
          </a:custGeom>
          <a:solidFill>
            <a:srgbClr val="FFFFFF"/>
          </a:solidFill>
          <a:ln>
            <a:noFill/>
          </a:ln>
        </p:spPr>
        <p:txBody>
          <a:bodyPr vert="horz" wrap="square" lIns="82305" tIns="41153" rIns="82305" bIns="41153" numCol="1" anchor="t" anchorCtr="0" compatLnSpc="1">
            <a:prstTxWarp prst="textNoShape">
              <a:avLst/>
            </a:prstTxWarp>
          </a:bodyPr>
          <a:lstStyle/>
          <a:p>
            <a:endParaRPr lang="en-US" sz="1600" dirty="0">
              <a:solidFill>
                <a:srgbClr val="FFFFFF"/>
              </a:solidFill>
            </a:endParaRPr>
          </a:p>
        </p:txBody>
      </p:sp>
      <p:grpSp>
        <p:nvGrpSpPr>
          <p:cNvPr id="22" name="Grupa 21"/>
          <p:cNvGrpSpPr/>
          <p:nvPr/>
        </p:nvGrpSpPr>
        <p:grpSpPr>
          <a:xfrm>
            <a:off x="3125419" y="1050877"/>
            <a:ext cx="4369792" cy="1697811"/>
            <a:chOff x="3125419" y="1050877"/>
            <a:chExt cx="4369792" cy="1697811"/>
          </a:xfrm>
        </p:grpSpPr>
        <p:sp>
          <p:nvSpPr>
            <p:cNvPr id="10" name="Rectangle 9"/>
            <p:cNvSpPr>
              <a:spLocks noChangeAspect="1"/>
            </p:cNvSpPr>
            <p:nvPr/>
          </p:nvSpPr>
          <p:spPr bwMode="auto">
            <a:xfrm>
              <a:off x="6087035" y="1145428"/>
              <a:ext cx="1408176" cy="1588628"/>
            </a:xfrm>
            <a:prstGeom prst="rect">
              <a:avLst/>
            </a:prstGeom>
            <a:solidFill>
              <a:srgbClr val="FF8C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z="1600" dirty="0" smtClean="0"/>
                <a:t>Możliwość zróżnicowanej prezentacji</a:t>
              </a:r>
              <a:endParaRPr lang="en-US" sz="1600" dirty="0">
                <a:solidFill>
                  <a:schemeClr val="tx1"/>
                </a:solidFill>
              </a:endParaRPr>
            </a:p>
          </p:txBody>
        </p:sp>
        <p:sp>
          <p:nvSpPr>
            <p:cNvPr id="13" name="Rectangle 12"/>
            <p:cNvSpPr>
              <a:spLocks noChangeAspect="1"/>
            </p:cNvSpPr>
            <p:nvPr/>
          </p:nvSpPr>
          <p:spPr bwMode="auto">
            <a:xfrm>
              <a:off x="3125419" y="1160060"/>
              <a:ext cx="2893244" cy="1588628"/>
            </a:xfrm>
            <a:prstGeom prst="rect">
              <a:avLst/>
            </a:prstGeom>
            <a:solidFill>
              <a:srgbClr val="00337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z="1600" dirty="0" smtClean="0"/>
                <a:t>Przepływ elektronicznych dokumentów dzięki ustanowieniu jednego formatu</a:t>
              </a:r>
              <a:endParaRPr lang="en-US" sz="1600" dirty="0">
                <a:solidFill>
                  <a:schemeClr val="tx1"/>
                </a:solidFill>
              </a:endParaRPr>
            </a:p>
          </p:txBody>
        </p:sp>
        <p:pic>
          <p:nvPicPr>
            <p:cNvPr id="21" name="Obraz 20" descr="wyniki.gif"/>
            <p:cNvPicPr>
              <a:picLocks noChangeAspect="1"/>
            </p:cNvPicPr>
            <p:nvPr/>
          </p:nvPicPr>
          <p:blipFill>
            <a:blip r:embed="rId3"/>
            <a:stretch>
              <a:fillRect/>
            </a:stretch>
          </p:blipFill>
          <p:spPr>
            <a:xfrm>
              <a:off x="5162127" y="1050877"/>
              <a:ext cx="1388802" cy="1044338"/>
            </a:xfrm>
            <a:prstGeom prst="rect">
              <a:avLst/>
            </a:prstGeom>
          </p:spPr>
        </p:pic>
      </p:grpSp>
    </p:spTree>
    <p:extLst>
      <p:ext uri="{BB962C8B-B14F-4D97-AF65-F5344CB8AC3E}">
        <p14:creationId xmlns="" xmlns:p14="http://schemas.microsoft.com/office/powerpoint/2010/main" val="3513558181"/>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0-#ppt_w/2"/>
                                          </p:val>
                                        </p:tav>
                                        <p:tav tm="100000">
                                          <p:val>
                                            <p:strVal val="#ppt_x"/>
                                          </p:val>
                                        </p:tav>
                                      </p:tavLst>
                                    </p:anim>
                                    <p:anim calcmode="lin" valueType="num">
                                      <p:cBhvr additive="base">
                                        <p:cTn id="16" dur="500" fill="hold"/>
                                        <p:tgtEl>
                                          <p:spTgt spid="9"/>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1+#ppt_w/2"/>
                                          </p:val>
                                        </p:tav>
                                        <p:tav tm="100000">
                                          <p:val>
                                            <p:strVal val="#ppt_x"/>
                                          </p:val>
                                        </p:tav>
                                      </p:tavLst>
                                    </p:anim>
                                    <p:anim calcmode="lin" valueType="num">
                                      <p:cBhvr additive="base">
                                        <p:cTn id="20" dur="500" fill="hold"/>
                                        <p:tgtEl>
                                          <p:spTgt spid="8"/>
                                        </p:tgtEl>
                                        <p:attrNameLst>
                                          <p:attrName>ppt_y</p:attrName>
                                        </p:attrNameLst>
                                      </p:cBhvr>
                                      <p:tavLst>
                                        <p:tav tm="0">
                                          <p:val>
                                            <p:strVal val="#ppt_y"/>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1"/>
          <p:cNvSpPr>
            <a:spLocks noGrp="1"/>
          </p:cNvSpPr>
          <p:nvPr>
            <p:ph type="title"/>
          </p:nvPr>
        </p:nvSpPr>
        <p:spPr>
          <a:xfrm>
            <a:off x="223092" y="171451"/>
            <a:ext cx="8363938" cy="567848"/>
          </a:xfrm>
        </p:spPr>
        <p:txBody>
          <a:bodyPr/>
          <a:lstStyle/>
          <a:p>
            <a:r>
              <a:rPr lang="pl-PL" dirty="0" smtClean="0">
                <a:ea typeface="Segoe UI" pitchFamily="34" charset="0"/>
                <a:cs typeface="Segoe UI" pitchFamily="34" charset="0"/>
              </a:rPr>
              <a:t>Dziedzina problemu</a:t>
            </a:r>
            <a:endParaRPr lang="en-US" dirty="0">
              <a:solidFill>
                <a:srgbClr val="FF8C00"/>
              </a:solidFill>
              <a:ea typeface="Segoe UI" pitchFamily="34" charset="0"/>
              <a:cs typeface="Segoe UI" pitchFamily="34" charset="0"/>
            </a:endParaRPr>
          </a:p>
        </p:txBody>
      </p:sp>
      <p:sp>
        <p:nvSpPr>
          <p:cNvPr id="11" name="Rectangle 10"/>
          <p:cNvSpPr>
            <a:spLocks noChangeAspect="1"/>
          </p:cNvSpPr>
          <p:nvPr/>
        </p:nvSpPr>
        <p:spPr bwMode="auto">
          <a:xfrm>
            <a:off x="4762509" y="2748005"/>
            <a:ext cx="1408176" cy="1605629"/>
          </a:xfrm>
          <a:prstGeom prst="rect">
            <a:avLst/>
          </a:prstGeom>
          <a:solidFill>
            <a:srgbClr val="52505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z="1600" spc="-75" dirty="0" smtClean="0">
                <a:solidFill>
                  <a:schemeClr val="tx1"/>
                </a:solidFill>
                <a:ea typeface="Segoe UI" pitchFamily="34" charset="0"/>
                <a:cs typeface="Segoe UI" pitchFamily="34" charset="0"/>
              </a:rPr>
              <a:t>Możliwość deklaracji własnych typów</a:t>
            </a:r>
            <a:endParaRPr lang="en-US" sz="1600" spc="-75" dirty="0">
              <a:solidFill>
                <a:schemeClr val="tx1"/>
              </a:solidFill>
              <a:ea typeface="Segoe UI" pitchFamily="34" charset="0"/>
              <a:cs typeface="Segoe UI" pitchFamily="34" charset="0"/>
            </a:endParaRPr>
          </a:p>
        </p:txBody>
      </p:sp>
      <p:sp>
        <p:nvSpPr>
          <p:cNvPr id="33" name="Rectangle 32"/>
          <p:cNvSpPr>
            <a:spLocks noChangeAspect="1"/>
          </p:cNvSpPr>
          <p:nvPr/>
        </p:nvSpPr>
        <p:spPr bwMode="auto">
          <a:xfrm>
            <a:off x="4762509" y="1257640"/>
            <a:ext cx="1408176" cy="1408176"/>
          </a:xfrm>
          <a:prstGeom prst="rect">
            <a:avLst/>
          </a:prstGeom>
          <a:solidFill>
            <a:srgbClr val="BAD80A"/>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z="1600" dirty="0" smtClean="0">
                <a:solidFill>
                  <a:schemeClr val="tx1"/>
                </a:solidFill>
              </a:rPr>
              <a:t>Możliwość wielokrotnego użycia definicji</a:t>
            </a:r>
            <a:endParaRPr lang="en-US" sz="1600" spc="-75" dirty="0">
              <a:solidFill>
                <a:schemeClr val="tx1"/>
              </a:solidFill>
              <a:ea typeface="Segoe UI" pitchFamily="34" charset="0"/>
              <a:cs typeface="Segoe UI" pitchFamily="34" charset="0"/>
            </a:endParaRPr>
          </a:p>
        </p:txBody>
      </p:sp>
      <p:sp>
        <p:nvSpPr>
          <p:cNvPr id="32" name="Rectangle 31"/>
          <p:cNvSpPr>
            <a:spLocks noChangeAspect="1"/>
          </p:cNvSpPr>
          <p:nvPr/>
        </p:nvSpPr>
        <p:spPr bwMode="auto">
          <a:xfrm>
            <a:off x="3275547" y="1257640"/>
            <a:ext cx="1408176" cy="1408176"/>
          </a:xfrm>
          <a:prstGeom prst="rect">
            <a:avLst/>
          </a:prstGeom>
          <a:solidFill>
            <a:srgbClr val="FF8C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z="1600" dirty="0" smtClean="0">
                <a:solidFill>
                  <a:schemeClr val="tx1"/>
                </a:solidFill>
              </a:rPr>
              <a:t>Definiowanie składni dokumentu XML</a:t>
            </a:r>
            <a:endParaRPr lang="en-US" sz="1600" spc="-75" dirty="0">
              <a:solidFill>
                <a:schemeClr val="tx1"/>
              </a:solidFill>
              <a:ea typeface="Segoe UI" pitchFamily="34" charset="0"/>
              <a:cs typeface="Segoe UI" pitchFamily="34" charset="0"/>
            </a:endParaRPr>
          </a:p>
        </p:txBody>
      </p:sp>
      <p:sp>
        <p:nvSpPr>
          <p:cNvPr id="16" name="Rectangle 15"/>
          <p:cNvSpPr>
            <a:spLocks noChangeAspect="1"/>
          </p:cNvSpPr>
          <p:nvPr/>
        </p:nvSpPr>
        <p:spPr bwMode="auto">
          <a:xfrm>
            <a:off x="3275547" y="2741141"/>
            <a:ext cx="1408176" cy="1605629"/>
          </a:xfrm>
          <a:prstGeom prst="rect">
            <a:avLst/>
          </a:prstGeom>
          <a:solidFill>
            <a:srgbClr val="00BC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dirty="0" smtClean="0"/>
              <a:t>Określanie typów elementów i wartości atrybutów</a:t>
            </a:r>
            <a:endParaRPr lang="en-US" dirty="0" smtClean="0">
              <a:solidFill>
                <a:schemeClr val="tx1"/>
              </a:solidFill>
            </a:endParaRPr>
          </a:p>
        </p:txBody>
      </p:sp>
      <p:sp>
        <p:nvSpPr>
          <p:cNvPr id="14" name="Rectangle 13"/>
          <p:cNvSpPr>
            <a:spLocks noChangeAspect="1"/>
          </p:cNvSpPr>
          <p:nvPr/>
        </p:nvSpPr>
        <p:spPr bwMode="auto">
          <a:xfrm>
            <a:off x="375729" y="1259655"/>
            <a:ext cx="2815402" cy="3080331"/>
          </a:xfrm>
          <a:prstGeom prst="rect">
            <a:avLst/>
          </a:prstGeom>
          <a:solidFill>
            <a:srgbClr val="00337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t" anchorCtr="0" forceAA="0" compatLnSpc="1">
            <a:prstTxWarp prst="textNoShape">
              <a:avLst/>
            </a:prstTxWarp>
            <a:noAutofit/>
          </a:bodyPr>
          <a:lstStyle/>
          <a:p>
            <a:endParaRPr lang="en-US" dirty="0" smtClean="0">
              <a:solidFill>
                <a:schemeClr val="tx1"/>
              </a:solidFill>
            </a:endParaRPr>
          </a:p>
        </p:txBody>
      </p:sp>
      <p:sp>
        <p:nvSpPr>
          <p:cNvPr id="13" name="Prostokąt 12"/>
          <p:cNvSpPr/>
          <p:nvPr/>
        </p:nvSpPr>
        <p:spPr>
          <a:xfrm>
            <a:off x="485215" y="1973599"/>
            <a:ext cx="2612829" cy="1446550"/>
          </a:xfrm>
          <a:prstGeom prst="rect">
            <a:avLst/>
          </a:prstGeom>
          <a:noFill/>
          <a:effectLst>
            <a:outerShdw blurRad="50800" dist="38100" dir="18900000" algn="bl" rotWithShape="0">
              <a:prstClr val="black">
                <a:alpha val="40000"/>
              </a:prstClr>
            </a:outerShdw>
          </a:effectLst>
        </p:spPr>
        <p:txBody>
          <a:bodyPr wrap="square" lIns="91440" tIns="45720" rIns="91440" bIns="45720" anchor="ctr">
            <a:spAutoFit/>
            <a:scene3d>
              <a:camera prst="orthographicFront"/>
              <a:lightRig rig="soft" dir="t">
                <a:rot lat="0" lon="0" rev="10800000"/>
              </a:lightRig>
            </a:scene3d>
            <a:sp3d>
              <a:bevelT w="27940" h="12700"/>
              <a:contourClr>
                <a:srgbClr val="DDDDDD"/>
              </a:contourClr>
            </a:sp3d>
          </a:bodyPr>
          <a:lstStyle/>
          <a:p>
            <a:pPr algn="ctr"/>
            <a:r>
              <a:rPr lang="pl-PL" sz="4400" b="1" cap="none" spc="150" dirty="0" smtClean="0">
                <a:ln w="11430"/>
                <a:solidFill>
                  <a:srgbClr val="F8F8F8"/>
                </a:solidFill>
                <a:effectLst>
                  <a:outerShdw blurRad="25400" algn="tl" rotWithShape="0">
                    <a:srgbClr val="000000">
                      <a:alpha val="43000"/>
                    </a:srgbClr>
                  </a:outerShdw>
                </a:effectLst>
                <a:latin typeface="Segoe" pitchFamily="34" charset="0"/>
              </a:rPr>
              <a:t>XML</a:t>
            </a:r>
            <a:br>
              <a:rPr lang="pl-PL" sz="4400" b="1" cap="none" spc="150" dirty="0" smtClean="0">
                <a:ln w="11430"/>
                <a:solidFill>
                  <a:srgbClr val="F8F8F8"/>
                </a:solidFill>
                <a:effectLst>
                  <a:outerShdw blurRad="25400" algn="tl" rotWithShape="0">
                    <a:srgbClr val="000000">
                      <a:alpha val="43000"/>
                    </a:srgbClr>
                  </a:outerShdw>
                </a:effectLst>
                <a:latin typeface="Segoe" pitchFamily="34" charset="0"/>
              </a:rPr>
            </a:br>
            <a:r>
              <a:rPr lang="pl-PL" sz="4400" b="1" cap="none" spc="150" dirty="0" err="1" smtClean="0">
                <a:ln w="11430"/>
                <a:solidFill>
                  <a:srgbClr val="F8F8F8"/>
                </a:solidFill>
                <a:effectLst>
                  <a:outerShdw blurRad="25400" algn="tl" rotWithShape="0">
                    <a:srgbClr val="000000">
                      <a:alpha val="43000"/>
                    </a:srgbClr>
                  </a:outerShdw>
                </a:effectLst>
                <a:latin typeface="Segoe" pitchFamily="34" charset="0"/>
              </a:rPr>
              <a:t>Schema</a:t>
            </a:r>
            <a:endParaRPr lang="pl-PL" sz="4400" b="1" cap="none" spc="150" dirty="0">
              <a:ln w="11430"/>
              <a:solidFill>
                <a:srgbClr val="F8F8F8"/>
              </a:solidFill>
              <a:effectLst>
                <a:outerShdw blurRad="25400" algn="tl" rotWithShape="0">
                  <a:srgbClr val="000000">
                    <a:alpha val="43000"/>
                  </a:srgbClr>
                </a:outerShdw>
              </a:effectLst>
            </a:endParaRPr>
          </a:p>
        </p:txBody>
      </p:sp>
      <p:grpSp>
        <p:nvGrpSpPr>
          <p:cNvPr id="21" name="Grupa 20"/>
          <p:cNvGrpSpPr/>
          <p:nvPr/>
        </p:nvGrpSpPr>
        <p:grpSpPr>
          <a:xfrm>
            <a:off x="6258429" y="1255592"/>
            <a:ext cx="2571672" cy="3105994"/>
            <a:chOff x="6258429" y="1255592"/>
            <a:chExt cx="2571672" cy="3105994"/>
          </a:xfrm>
        </p:grpSpPr>
        <p:sp>
          <p:nvSpPr>
            <p:cNvPr id="17" name="Rectangle 13"/>
            <p:cNvSpPr/>
            <p:nvPr/>
          </p:nvSpPr>
          <p:spPr bwMode="auto">
            <a:xfrm>
              <a:off x="6258429" y="1255592"/>
              <a:ext cx="2571672" cy="1405719"/>
            </a:xfrm>
            <a:prstGeom prst="rect">
              <a:avLst/>
            </a:prstGeom>
            <a:solidFill>
              <a:schemeClr val="accent5">
                <a:lumMod val="7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lvl="0"/>
              <a:r>
                <a:rPr lang="pl-PL" sz="1600" dirty="0" smtClean="0">
                  <a:solidFill>
                    <a:schemeClr val="tx1"/>
                  </a:solidFill>
                </a:rPr>
                <a:t>Możliwość walidacji dokumentów XML</a:t>
              </a:r>
              <a:endParaRPr lang="en-US" sz="1600" b="1" dirty="0">
                <a:solidFill>
                  <a:schemeClr val="tx1"/>
                </a:solidFill>
              </a:endParaRPr>
            </a:p>
          </p:txBody>
        </p:sp>
        <p:sp>
          <p:nvSpPr>
            <p:cNvPr id="19" name="Rectangle 15"/>
            <p:cNvSpPr>
              <a:spLocks noChangeAspect="1"/>
            </p:cNvSpPr>
            <p:nvPr/>
          </p:nvSpPr>
          <p:spPr bwMode="auto">
            <a:xfrm>
              <a:off x="7738281" y="2743197"/>
              <a:ext cx="1091820" cy="1618389"/>
            </a:xfrm>
            <a:prstGeom prst="rect">
              <a:avLst/>
            </a:prstGeom>
            <a:solidFill>
              <a:srgbClr val="6699FF"/>
            </a:solidFill>
            <a:ln>
              <a:solidFill>
                <a:srgbClr val="6699FF"/>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ctr" anchorCtr="0" forceAA="0" compatLnSpc="1">
              <a:prstTxWarp prst="textNoShape">
                <a:avLst/>
              </a:prstTxWarp>
              <a:noAutofit/>
            </a:bodyPr>
            <a:lstStyle/>
            <a:p>
              <a:pPr algn="ctr"/>
              <a:endParaRPr lang="pl-PL" sz="4000" b="1" spc="-75" dirty="0" smtClean="0">
                <a:solidFill>
                  <a:schemeClr val="tx1"/>
                </a:solidFill>
                <a:effectLst>
                  <a:outerShdw blurRad="38100" dist="38100" dir="2700000" algn="tl">
                    <a:srgbClr val="000000">
                      <a:alpha val="43137"/>
                    </a:srgbClr>
                  </a:outerShdw>
                </a:effectLst>
                <a:ea typeface="Segoe UI" pitchFamily="34" charset="0"/>
                <a:cs typeface="Segoe UI" pitchFamily="34" charset="0"/>
              </a:endParaRPr>
            </a:p>
          </p:txBody>
        </p:sp>
        <p:pic>
          <p:nvPicPr>
            <p:cNvPr id="18"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765576" y="2300776"/>
              <a:ext cx="1023582" cy="1673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grpSp>
        <p:nvGrpSpPr>
          <p:cNvPr id="22" name="Grupa 21"/>
          <p:cNvGrpSpPr/>
          <p:nvPr/>
        </p:nvGrpSpPr>
        <p:grpSpPr>
          <a:xfrm>
            <a:off x="6266336" y="2746263"/>
            <a:ext cx="1403708" cy="1630457"/>
            <a:chOff x="6266336" y="2746263"/>
            <a:chExt cx="1403708" cy="1630457"/>
          </a:xfrm>
        </p:grpSpPr>
        <p:sp>
          <p:nvSpPr>
            <p:cNvPr id="15" name="Rectangle 3"/>
            <p:cNvSpPr>
              <a:spLocks noChangeAspect="1"/>
            </p:cNvSpPr>
            <p:nvPr/>
          </p:nvSpPr>
          <p:spPr bwMode="auto">
            <a:xfrm>
              <a:off x="6266336" y="2746263"/>
              <a:ext cx="1403708" cy="1630457"/>
            </a:xfrm>
            <a:prstGeom prst="rect">
              <a:avLst/>
            </a:prstGeom>
            <a:solidFill>
              <a:srgbClr val="92D05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z="1600" dirty="0" smtClean="0"/>
                <a:t>Napisany w języku XML</a:t>
              </a:r>
              <a:endParaRPr lang="en-US" sz="1600" spc="-75" dirty="0">
                <a:solidFill>
                  <a:schemeClr val="tx1"/>
                </a:solidFill>
                <a:ea typeface="Segoe UI" pitchFamily="34" charset="0"/>
                <a:cs typeface="Segoe UI" pitchFamily="34" charset="0"/>
              </a:endParaRPr>
            </a:p>
          </p:txBody>
        </p:sp>
        <p:sp>
          <p:nvSpPr>
            <p:cNvPr id="20" name="Prostokąt 19"/>
            <p:cNvSpPr/>
            <p:nvPr/>
          </p:nvSpPr>
          <p:spPr>
            <a:xfrm>
              <a:off x="6414449" y="2906973"/>
              <a:ext cx="1064524" cy="923330"/>
            </a:xfrm>
            <a:prstGeom prst="rect">
              <a:avLst/>
            </a:prstGeom>
          </p:spPr>
          <p:txBody>
            <a:bodyPr wrap="square">
              <a:spAutoFit/>
            </a:bodyPr>
            <a:lstStyle/>
            <a:p>
              <a:pPr algn="ctr"/>
              <a:r>
                <a:rPr lang="pl-PL" sz="5400" b="1" spc="150" dirty="0" smtClean="0">
                  <a:ln w="11430"/>
                  <a:solidFill>
                    <a:srgbClr val="F8F8F8"/>
                  </a:solidFill>
                  <a:effectLst>
                    <a:outerShdw blurRad="25400" algn="tl" rotWithShape="0">
                      <a:srgbClr val="000000">
                        <a:alpha val="43000"/>
                      </a:srgbClr>
                    </a:outerShdw>
                  </a:effectLst>
                  <a:latin typeface="Segoe" pitchFamily="34" charset="0"/>
                </a:rPr>
                <a:t>&lt;&gt;</a:t>
              </a:r>
              <a:endParaRPr lang="pl-PL" sz="5400" b="1" spc="150" dirty="0">
                <a:ln w="11430"/>
                <a:solidFill>
                  <a:srgbClr val="F8F8F8"/>
                </a:solidFill>
                <a:effectLst>
                  <a:outerShdw blurRad="25400" algn="tl" rotWithShape="0">
                    <a:srgbClr val="000000">
                      <a:alpha val="43000"/>
                    </a:srgbClr>
                  </a:outerShdw>
                </a:effectLst>
              </a:endParaRPr>
            </a:p>
          </p:txBody>
        </p:sp>
      </p:grpSp>
    </p:spTree>
    <p:extLst>
      <p:ext uri="{BB962C8B-B14F-4D97-AF65-F5344CB8AC3E}">
        <p14:creationId xmlns="" xmlns:p14="http://schemas.microsoft.com/office/powerpoint/2010/main" val="120908446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ppt_x"/>
                                          </p:val>
                                        </p:tav>
                                        <p:tav tm="100000">
                                          <p:val>
                                            <p:strVal val="#ppt_x"/>
                                          </p:val>
                                        </p:tav>
                                      </p:tavLst>
                                    </p:anim>
                                    <p:anim calcmode="lin" valueType="num">
                                      <p:cBhvr additive="base">
                                        <p:cTn id="8" dur="500" fill="hold"/>
                                        <p:tgtEl>
                                          <p:spTgt spid="32"/>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additive="base">
                                        <p:cTn id="11" dur="500" fill="hold"/>
                                        <p:tgtEl>
                                          <p:spTgt spid="33"/>
                                        </p:tgtEl>
                                        <p:attrNameLst>
                                          <p:attrName>ppt_x</p:attrName>
                                        </p:attrNameLst>
                                      </p:cBhvr>
                                      <p:tavLst>
                                        <p:tav tm="0">
                                          <p:val>
                                            <p:strVal val="#ppt_x"/>
                                          </p:val>
                                        </p:tav>
                                        <p:tav tm="100000">
                                          <p:val>
                                            <p:strVal val="#ppt_x"/>
                                          </p:val>
                                        </p:tav>
                                      </p:tavLst>
                                    </p:anim>
                                    <p:anim calcmode="lin" valueType="num">
                                      <p:cBhvr additive="base">
                                        <p:cTn id="12" dur="500" fill="hold"/>
                                        <p:tgtEl>
                                          <p:spTgt spid="33"/>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ppt_x"/>
                                          </p:val>
                                        </p:tav>
                                        <p:tav tm="100000">
                                          <p:val>
                                            <p:strVal val="#ppt_x"/>
                                          </p:val>
                                        </p:tav>
                                      </p:tavLst>
                                    </p:anim>
                                    <p:anim calcmode="lin" valueType="num">
                                      <p:cBhvr additive="base">
                                        <p:cTn id="16" dur="500" fill="hold"/>
                                        <p:tgtEl>
                                          <p:spTgt spid="1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2"/>
                                        </p:tgtEl>
                                        <p:attrNameLst>
                                          <p:attrName>style.visibility</p:attrName>
                                        </p:attrNameLst>
                                      </p:cBhvr>
                                      <p:to>
                                        <p:strVal val="visible"/>
                                      </p:to>
                                    </p:set>
                                    <p:anim calcmode="lin" valueType="num">
                                      <p:cBhvr additive="base">
                                        <p:cTn id="23" dur="500" fill="hold"/>
                                        <p:tgtEl>
                                          <p:spTgt spid="22"/>
                                        </p:tgtEl>
                                        <p:attrNameLst>
                                          <p:attrName>ppt_x</p:attrName>
                                        </p:attrNameLst>
                                      </p:cBhvr>
                                      <p:tavLst>
                                        <p:tav tm="0">
                                          <p:val>
                                            <p:strVal val="#ppt_x"/>
                                          </p:val>
                                        </p:tav>
                                        <p:tav tm="100000">
                                          <p:val>
                                            <p:strVal val="#ppt_x"/>
                                          </p:val>
                                        </p:tav>
                                      </p:tavLst>
                                    </p:anim>
                                    <p:anim calcmode="lin" valueType="num">
                                      <p:cBhvr additive="base">
                                        <p:cTn id="24" dur="500" fill="hold"/>
                                        <p:tgtEl>
                                          <p:spTgt spid="22"/>
                                        </p:tgtEl>
                                        <p:attrNameLst>
                                          <p:attrName>ppt_y</p:attrName>
                                        </p:attrNameLst>
                                      </p:cBhvr>
                                      <p:tavLst>
                                        <p:tav tm="0">
                                          <p:val>
                                            <p:strVal val="1+#ppt_h/2"/>
                                          </p:val>
                                        </p:tav>
                                        <p:tav tm="100000">
                                          <p:val>
                                            <p:strVal val="#ppt_y"/>
                                          </p:val>
                                        </p:tav>
                                      </p:tavLst>
                                    </p:anim>
                                  </p:childTnLst>
                                </p:cTn>
                              </p:par>
                            </p:childTnLst>
                          </p:cTn>
                        </p:par>
                        <p:par>
                          <p:cTn id="25" fill="hold">
                            <p:stCondLst>
                              <p:cond delay="500"/>
                            </p:stCondLst>
                            <p:childTnLst>
                              <p:par>
                                <p:cTn id="26" presetID="3" presetClass="entr" presetSubtype="10" fill="hold" nodeType="after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blinds(horizontal)">
                                      <p:cBhvr>
                                        <p:cTn id="2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33" grpId="0" animBg="1"/>
      <p:bldP spid="32"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6"/>
          <p:cNvSpPr>
            <a:spLocks noChangeAspect="1"/>
          </p:cNvSpPr>
          <p:nvPr/>
        </p:nvSpPr>
        <p:spPr bwMode="auto">
          <a:xfrm>
            <a:off x="3117482" y="1025635"/>
            <a:ext cx="1408176" cy="1717576"/>
          </a:xfrm>
          <a:prstGeom prst="rect">
            <a:avLst/>
          </a:prstGeom>
          <a:solidFill>
            <a:srgbClr val="0066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z="1800" dirty="0" smtClean="0">
                <a:solidFill>
                  <a:schemeClr val="tx1"/>
                </a:solidFill>
              </a:rPr>
              <a:t>Typ danych XML</a:t>
            </a:r>
            <a:endParaRPr lang="en-US" sz="1800" dirty="0" smtClean="0">
              <a:solidFill>
                <a:schemeClr val="tx1"/>
              </a:solidFill>
            </a:endParaRPr>
          </a:p>
        </p:txBody>
      </p:sp>
      <p:sp>
        <p:nvSpPr>
          <p:cNvPr id="17" name="Rectangle 15"/>
          <p:cNvSpPr>
            <a:spLocks noChangeAspect="1"/>
          </p:cNvSpPr>
          <p:nvPr/>
        </p:nvSpPr>
        <p:spPr bwMode="auto">
          <a:xfrm>
            <a:off x="204717" y="1023582"/>
            <a:ext cx="2811438" cy="3316406"/>
          </a:xfrm>
          <a:prstGeom prst="rect">
            <a:avLst/>
          </a:prstGeom>
          <a:solidFill>
            <a:srgbClr val="6699FF"/>
          </a:solidFill>
          <a:ln>
            <a:solidFill>
              <a:srgbClr val="6699FF"/>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ctr" anchorCtr="0" forceAA="0" compatLnSpc="1">
            <a:prstTxWarp prst="textNoShape">
              <a:avLst/>
            </a:prstTxWarp>
            <a:noAutofit/>
          </a:bodyPr>
          <a:lstStyle/>
          <a:p>
            <a:pPr algn="ctr"/>
            <a:endParaRPr lang="pl-PL" sz="4000" b="1" spc="-75" dirty="0" smtClean="0">
              <a:solidFill>
                <a:schemeClr val="tx1"/>
              </a:solidFill>
              <a:effectLst>
                <a:outerShdw blurRad="38100" dist="38100" dir="2700000" algn="tl">
                  <a:srgbClr val="000000">
                    <a:alpha val="43137"/>
                  </a:srgbClr>
                </a:outerShdw>
              </a:effectLst>
              <a:ea typeface="Segoe UI" pitchFamily="34" charset="0"/>
              <a:cs typeface="Segoe UI" pitchFamily="34" charset="0"/>
            </a:endParaRPr>
          </a:p>
        </p:txBody>
      </p:sp>
      <p:sp>
        <p:nvSpPr>
          <p:cNvPr id="12" name="Title 21"/>
          <p:cNvSpPr>
            <a:spLocks noGrp="1"/>
          </p:cNvSpPr>
          <p:nvPr>
            <p:ph type="title"/>
          </p:nvPr>
        </p:nvSpPr>
        <p:spPr>
          <a:xfrm>
            <a:off x="310182" y="171451"/>
            <a:ext cx="8363938" cy="567848"/>
          </a:xfrm>
        </p:spPr>
        <p:txBody>
          <a:bodyPr/>
          <a:lstStyle/>
          <a:p>
            <a:r>
              <a:rPr lang="pl-PL" dirty="0" smtClean="0">
                <a:solidFill>
                  <a:schemeClr val="accent5"/>
                </a:solidFill>
                <a:ea typeface="Segoe UI" pitchFamily="34" charset="0"/>
                <a:cs typeface="Segoe UI" pitchFamily="34" charset="0"/>
              </a:rPr>
              <a:t>Dziedzina problemu</a:t>
            </a:r>
            <a:endParaRPr lang="en-US" dirty="0">
              <a:solidFill>
                <a:srgbClr val="FF8C00"/>
              </a:solidFill>
              <a:ea typeface="Segoe UI" pitchFamily="34" charset="0"/>
              <a:cs typeface="Segoe UI" pitchFamily="34" charset="0"/>
            </a:endParaRPr>
          </a:p>
        </p:txBody>
      </p:sp>
      <p:sp>
        <p:nvSpPr>
          <p:cNvPr id="11" name="Rectangle 10"/>
          <p:cNvSpPr>
            <a:spLocks noChangeAspect="1"/>
          </p:cNvSpPr>
          <p:nvPr/>
        </p:nvSpPr>
        <p:spPr bwMode="auto">
          <a:xfrm>
            <a:off x="7576584" y="1025624"/>
            <a:ext cx="1408176" cy="1717576"/>
          </a:xfrm>
          <a:prstGeom prst="rect">
            <a:avLst/>
          </a:prstGeom>
          <a:solidFill>
            <a:srgbClr val="52505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endParaRPr lang="en-US" sz="1800" dirty="0" smtClean="0">
              <a:solidFill>
                <a:schemeClr val="tx1"/>
              </a:solidFill>
            </a:endParaRPr>
          </a:p>
          <a:p>
            <a:r>
              <a:rPr lang="pl-PL" sz="1800" spc="-75" dirty="0" smtClean="0">
                <a:solidFill>
                  <a:schemeClr val="tx1"/>
                </a:solidFill>
                <a:ea typeface="Segoe UI" pitchFamily="34" charset="0"/>
                <a:cs typeface="Segoe UI" pitchFamily="34" charset="0"/>
              </a:rPr>
              <a:t>Indeksy XML</a:t>
            </a:r>
            <a:endParaRPr lang="en-US" sz="1800" spc="-75" dirty="0">
              <a:solidFill>
                <a:schemeClr val="tx1"/>
              </a:solidFill>
              <a:ea typeface="Segoe UI" pitchFamily="34" charset="0"/>
              <a:cs typeface="Segoe UI" pitchFamily="34" charset="0"/>
            </a:endParaRPr>
          </a:p>
        </p:txBody>
      </p:sp>
      <p:sp>
        <p:nvSpPr>
          <p:cNvPr id="38" name="Rectangle 37"/>
          <p:cNvSpPr>
            <a:spLocks noChangeAspect="1"/>
          </p:cNvSpPr>
          <p:nvPr/>
        </p:nvSpPr>
        <p:spPr bwMode="auto">
          <a:xfrm>
            <a:off x="3125337" y="2816237"/>
            <a:ext cx="2899855" cy="1554824"/>
          </a:xfrm>
          <a:prstGeom prst="rect">
            <a:avLst/>
          </a:prstGeom>
          <a:solidFill>
            <a:srgbClr val="FF8C0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z="1800" spc="-75" dirty="0" smtClean="0">
                <a:solidFill>
                  <a:schemeClr val="tx1"/>
                </a:solidFill>
                <a:ea typeface="Segoe UI" pitchFamily="34" charset="0"/>
                <a:cs typeface="Segoe UI" pitchFamily="34" charset="0"/>
              </a:rPr>
              <a:t>Operacje na dokumentach XML</a:t>
            </a:r>
            <a:endParaRPr lang="en-US" sz="1800" spc="-75" dirty="0">
              <a:solidFill>
                <a:schemeClr val="tx1"/>
              </a:solidFill>
              <a:ea typeface="Segoe UI" pitchFamily="34" charset="0"/>
              <a:cs typeface="Segoe UI" pitchFamily="34" charset="0"/>
            </a:endParaRPr>
          </a:p>
        </p:txBody>
      </p:sp>
      <p:pic>
        <p:nvPicPr>
          <p:cNvPr id="20"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396900" y="4762500"/>
            <a:ext cx="1680482" cy="3116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0" name="Prostokąt 9"/>
          <p:cNvSpPr/>
          <p:nvPr/>
        </p:nvSpPr>
        <p:spPr bwMode="auto">
          <a:xfrm>
            <a:off x="7287904" y="4749421"/>
            <a:ext cx="1856096" cy="394079"/>
          </a:xfrm>
          <a:prstGeom prst="rect">
            <a:avLst/>
          </a:prstGeom>
          <a:solidFill>
            <a:schemeClr val="tx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algn="ctr" defTabSz="914099" fontAlgn="base">
              <a:spcBef>
                <a:spcPct val="0"/>
              </a:spcBef>
              <a:spcAft>
                <a:spcPct val="0"/>
              </a:spcAft>
            </a:pPr>
            <a:endParaRPr lang="pl-PL" spc="-50" dirty="0" err="1" smtClean="0">
              <a:solidFill>
                <a:schemeClr val="tx1"/>
              </a:solidFill>
              <a:latin typeface="Segoe UI" pitchFamily="34" charset="0"/>
              <a:ea typeface="Segoe UI" pitchFamily="34" charset="0"/>
              <a:cs typeface="Segoe UI" pitchFamily="34" charset="0"/>
            </a:endParaRPr>
          </a:p>
        </p:txBody>
      </p:sp>
      <p:sp>
        <p:nvSpPr>
          <p:cNvPr id="13" name="Prostokąt 12"/>
          <p:cNvSpPr/>
          <p:nvPr/>
        </p:nvSpPr>
        <p:spPr>
          <a:xfrm>
            <a:off x="335087" y="2519519"/>
            <a:ext cx="2612829" cy="1446550"/>
          </a:xfrm>
          <a:prstGeom prst="rect">
            <a:avLst/>
          </a:prstGeom>
          <a:noFill/>
          <a:effectLst>
            <a:outerShdw blurRad="50800" dist="38100" dir="18900000" algn="bl" rotWithShape="0">
              <a:prstClr val="black">
                <a:alpha val="40000"/>
              </a:prstClr>
            </a:outerShdw>
          </a:effectLst>
        </p:spPr>
        <p:txBody>
          <a:bodyPr wrap="square" lIns="91440" tIns="45720" rIns="91440" bIns="45720" anchor="ctr">
            <a:spAutoFit/>
            <a:scene3d>
              <a:camera prst="orthographicFront"/>
              <a:lightRig rig="soft" dir="t">
                <a:rot lat="0" lon="0" rev="10800000"/>
              </a:lightRig>
            </a:scene3d>
            <a:sp3d>
              <a:bevelT w="27940" h="12700"/>
              <a:contourClr>
                <a:srgbClr val="DDDDDD"/>
              </a:contourClr>
            </a:sp3d>
          </a:bodyPr>
          <a:lstStyle/>
          <a:p>
            <a:r>
              <a:rPr lang="pl-PL" sz="4400" b="1" cap="none" spc="150" dirty="0" smtClean="0">
                <a:ln w="11430"/>
                <a:solidFill>
                  <a:srgbClr val="F8F8F8"/>
                </a:solidFill>
                <a:effectLst>
                  <a:outerShdw blurRad="25400" algn="tl" rotWithShape="0">
                    <a:srgbClr val="000000">
                      <a:alpha val="43000"/>
                    </a:srgbClr>
                  </a:outerShdw>
                </a:effectLst>
                <a:latin typeface="Segoe" pitchFamily="34" charset="0"/>
              </a:rPr>
              <a:t>SQL</a:t>
            </a:r>
            <a:br>
              <a:rPr lang="pl-PL" sz="4400" b="1" cap="none" spc="150" dirty="0" smtClean="0">
                <a:ln w="11430"/>
                <a:solidFill>
                  <a:srgbClr val="F8F8F8"/>
                </a:solidFill>
                <a:effectLst>
                  <a:outerShdw blurRad="25400" algn="tl" rotWithShape="0">
                    <a:srgbClr val="000000">
                      <a:alpha val="43000"/>
                    </a:srgbClr>
                  </a:outerShdw>
                </a:effectLst>
                <a:latin typeface="Segoe" pitchFamily="34" charset="0"/>
              </a:rPr>
            </a:br>
            <a:r>
              <a:rPr lang="pl-PL" sz="4400" b="1" cap="none" spc="150" dirty="0" smtClean="0">
                <a:ln w="11430"/>
                <a:solidFill>
                  <a:srgbClr val="F8F8F8"/>
                </a:solidFill>
                <a:effectLst>
                  <a:outerShdw blurRad="25400" algn="tl" rotWithShape="0">
                    <a:srgbClr val="000000">
                      <a:alpha val="43000"/>
                    </a:srgbClr>
                  </a:outerShdw>
                </a:effectLst>
                <a:latin typeface="Segoe" pitchFamily="34" charset="0"/>
              </a:rPr>
              <a:t>Server</a:t>
            </a:r>
            <a:endParaRPr lang="pl-PL" sz="4400" b="1" cap="none" spc="150" dirty="0">
              <a:ln w="11430"/>
              <a:solidFill>
                <a:srgbClr val="F8F8F8"/>
              </a:solidFill>
              <a:effectLst>
                <a:outerShdw blurRad="25400" algn="tl" rotWithShape="0">
                  <a:srgbClr val="000000">
                    <a:alpha val="43000"/>
                  </a:srgbClr>
                </a:outerShdw>
              </a:effectLst>
            </a:endParaRPr>
          </a:p>
        </p:txBody>
      </p:sp>
      <p:grpSp>
        <p:nvGrpSpPr>
          <p:cNvPr id="15" name="Grupa 14"/>
          <p:cNvGrpSpPr/>
          <p:nvPr/>
        </p:nvGrpSpPr>
        <p:grpSpPr>
          <a:xfrm>
            <a:off x="4614058" y="1025624"/>
            <a:ext cx="2905858" cy="1717576"/>
            <a:chOff x="4614058" y="1025624"/>
            <a:chExt cx="2905858" cy="1717576"/>
          </a:xfrm>
        </p:grpSpPr>
        <p:sp>
          <p:nvSpPr>
            <p:cNvPr id="33" name="Rectangle 32"/>
            <p:cNvSpPr>
              <a:spLocks noChangeAspect="1"/>
            </p:cNvSpPr>
            <p:nvPr/>
          </p:nvSpPr>
          <p:spPr bwMode="auto">
            <a:xfrm>
              <a:off x="4614058" y="1025624"/>
              <a:ext cx="2905858" cy="1717576"/>
            </a:xfrm>
            <a:prstGeom prst="rect">
              <a:avLst/>
            </a:prstGeom>
            <a:solidFill>
              <a:srgbClr val="BAD80A"/>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z="1800" dirty="0" smtClean="0">
                  <a:solidFill>
                    <a:schemeClr val="tx1"/>
                  </a:solidFill>
                </a:rPr>
                <a:t>Wsparcie dla XML</a:t>
              </a:r>
              <a:br>
                <a:rPr lang="pl-PL" sz="1800" dirty="0" smtClean="0">
                  <a:solidFill>
                    <a:schemeClr val="tx1"/>
                  </a:solidFill>
                </a:rPr>
              </a:br>
              <a:r>
                <a:rPr lang="pl-PL" sz="1800" dirty="0" smtClean="0">
                  <a:solidFill>
                    <a:schemeClr val="tx1"/>
                  </a:solidFill>
                </a:rPr>
                <a:t> </a:t>
              </a:r>
              <a:r>
                <a:rPr lang="pl-PL" sz="1800" dirty="0" err="1" smtClean="0">
                  <a:solidFill>
                    <a:schemeClr val="tx1"/>
                  </a:solidFill>
                </a:rPr>
                <a:t>Schema</a:t>
              </a:r>
              <a:endParaRPr lang="en-US" sz="1800" dirty="0" smtClean="0">
                <a:solidFill>
                  <a:schemeClr val="tx1"/>
                </a:solidFill>
              </a:endParaRPr>
            </a:p>
          </p:txBody>
        </p:sp>
        <p:pic>
          <p:nvPicPr>
            <p:cNvPr id="14" name="Picture 2" descr="\\MAGNUM\Projects\Microsoft\Cloud Power FY12\Design\ICONS_PNG\Devices.png"/>
            <p:cNvPicPr>
              <a:picLocks noChangeAspect="1" noChangeArrowheads="1"/>
            </p:cNvPicPr>
            <p:nvPr/>
          </p:nvPicPr>
          <p:blipFill>
            <a:blip r:embed="rId4" cstate="screen">
              <a:lum bright="100000" contrast="100000"/>
              <a:extLst>
                <a:ext uri="{28A0092B-C50C-407E-A947-70E740481C1C}">
                  <a14:useLocalDpi xmlns="" xmlns:a14="http://schemas.microsoft.com/office/drawing/2010/main"/>
                </a:ext>
              </a:extLst>
            </a:blip>
            <a:stretch>
              <a:fillRect/>
            </a:stretch>
          </p:blipFill>
          <p:spPr bwMode="auto">
            <a:xfrm>
              <a:off x="6431244" y="1176849"/>
              <a:ext cx="1075025" cy="1311226"/>
            </a:xfrm>
            <a:prstGeom prst="rect">
              <a:avLst/>
            </a:prstGeom>
            <a:noFill/>
            <a:ln>
              <a:noFill/>
            </a:ln>
          </p:spPr>
        </p:pic>
      </p:grpSp>
      <p:sp>
        <p:nvSpPr>
          <p:cNvPr id="16" name="Freeform 123"/>
          <p:cNvSpPr>
            <a:spLocks noEditPoints="1"/>
          </p:cNvSpPr>
          <p:nvPr/>
        </p:nvSpPr>
        <p:spPr bwMode="auto">
          <a:xfrm>
            <a:off x="1937982" y="1338488"/>
            <a:ext cx="873456" cy="1199995"/>
          </a:xfrm>
          <a:custGeom>
            <a:avLst/>
            <a:gdLst>
              <a:gd name="T0" fmla="*/ 480 w 480"/>
              <a:gd name="T1" fmla="*/ 135 h 562"/>
              <a:gd name="T2" fmla="*/ 480 w 480"/>
              <a:gd name="T3" fmla="*/ 0 h 562"/>
              <a:gd name="T4" fmla="*/ 240 w 480"/>
              <a:gd name="T5" fmla="*/ 43 h 562"/>
              <a:gd name="T6" fmla="*/ 0 w 480"/>
              <a:gd name="T7" fmla="*/ 0 h 562"/>
              <a:gd name="T8" fmla="*/ 0 w 480"/>
              <a:gd name="T9" fmla="*/ 135 h 562"/>
              <a:gd name="T10" fmla="*/ 15 w 480"/>
              <a:gd name="T11" fmla="*/ 153 h 562"/>
              <a:gd name="T12" fmla="*/ 0 w 480"/>
              <a:gd name="T13" fmla="*/ 170 h 562"/>
              <a:gd name="T14" fmla="*/ 0 w 480"/>
              <a:gd name="T15" fmla="*/ 322 h 562"/>
              <a:gd name="T16" fmla="*/ 15 w 480"/>
              <a:gd name="T17" fmla="*/ 340 h 562"/>
              <a:gd name="T18" fmla="*/ 0 w 480"/>
              <a:gd name="T19" fmla="*/ 358 h 562"/>
              <a:gd name="T20" fmla="*/ 0 w 480"/>
              <a:gd name="T21" fmla="*/ 510 h 562"/>
              <a:gd name="T22" fmla="*/ 240 w 480"/>
              <a:gd name="T23" fmla="*/ 562 h 562"/>
              <a:gd name="T24" fmla="*/ 480 w 480"/>
              <a:gd name="T25" fmla="*/ 510 h 562"/>
              <a:gd name="T26" fmla="*/ 480 w 480"/>
              <a:gd name="T27" fmla="*/ 358 h 562"/>
              <a:gd name="T28" fmla="*/ 466 w 480"/>
              <a:gd name="T29" fmla="*/ 340 h 562"/>
              <a:gd name="T30" fmla="*/ 480 w 480"/>
              <a:gd name="T31" fmla="*/ 322 h 562"/>
              <a:gd name="T32" fmla="*/ 480 w 480"/>
              <a:gd name="T33" fmla="*/ 170 h 562"/>
              <a:gd name="T34" fmla="*/ 466 w 480"/>
              <a:gd name="T35" fmla="*/ 153 h 562"/>
              <a:gd name="T36" fmla="*/ 480 w 480"/>
              <a:gd name="T37" fmla="*/ 135 h 562"/>
              <a:gd name="T38" fmla="*/ 458 w 480"/>
              <a:gd name="T39" fmla="*/ 352 h 562"/>
              <a:gd name="T40" fmla="*/ 240 w 480"/>
              <a:gd name="T41" fmla="*/ 380 h 562"/>
              <a:gd name="T42" fmla="*/ 23 w 480"/>
              <a:gd name="T43" fmla="*/ 352 h 562"/>
              <a:gd name="T44" fmla="*/ 23 w 480"/>
              <a:gd name="T45" fmla="*/ 333 h 562"/>
              <a:gd name="T46" fmla="*/ 240 w 480"/>
              <a:gd name="T47" fmla="*/ 361 h 562"/>
              <a:gd name="T48" fmla="*/ 458 w 480"/>
              <a:gd name="T49" fmla="*/ 333 h 562"/>
              <a:gd name="T50" fmla="*/ 458 w 480"/>
              <a:gd name="T51" fmla="*/ 352 h 562"/>
              <a:gd name="T52" fmla="*/ 458 w 480"/>
              <a:gd name="T53" fmla="*/ 166 h 562"/>
              <a:gd name="T54" fmla="*/ 240 w 480"/>
              <a:gd name="T55" fmla="*/ 195 h 562"/>
              <a:gd name="T56" fmla="*/ 23 w 480"/>
              <a:gd name="T57" fmla="*/ 166 h 562"/>
              <a:gd name="T58" fmla="*/ 23 w 480"/>
              <a:gd name="T59" fmla="*/ 147 h 562"/>
              <a:gd name="T60" fmla="*/ 240 w 480"/>
              <a:gd name="T61" fmla="*/ 176 h 562"/>
              <a:gd name="T62" fmla="*/ 458 w 480"/>
              <a:gd name="T63" fmla="*/ 147 h 562"/>
              <a:gd name="T64" fmla="*/ 458 w 480"/>
              <a:gd name="T65" fmla="*/ 166 h 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80" h="562">
                <a:moveTo>
                  <a:pt x="480" y="135"/>
                </a:moveTo>
                <a:cubicBezTo>
                  <a:pt x="480" y="0"/>
                  <a:pt x="480" y="0"/>
                  <a:pt x="480" y="0"/>
                </a:cubicBezTo>
                <a:cubicBezTo>
                  <a:pt x="448" y="31"/>
                  <a:pt x="326" y="43"/>
                  <a:pt x="240" y="43"/>
                </a:cubicBezTo>
                <a:cubicBezTo>
                  <a:pt x="154" y="43"/>
                  <a:pt x="32" y="31"/>
                  <a:pt x="0" y="0"/>
                </a:cubicBezTo>
                <a:cubicBezTo>
                  <a:pt x="0" y="135"/>
                  <a:pt x="0" y="135"/>
                  <a:pt x="0" y="135"/>
                </a:cubicBezTo>
                <a:cubicBezTo>
                  <a:pt x="0" y="141"/>
                  <a:pt x="5" y="147"/>
                  <a:pt x="15" y="153"/>
                </a:cubicBezTo>
                <a:cubicBezTo>
                  <a:pt x="5" y="158"/>
                  <a:pt x="0" y="164"/>
                  <a:pt x="0" y="170"/>
                </a:cubicBezTo>
                <a:cubicBezTo>
                  <a:pt x="0" y="322"/>
                  <a:pt x="0" y="322"/>
                  <a:pt x="0" y="322"/>
                </a:cubicBezTo>
                <a:cubicBezTo>
                  <a:pt x="0" y="329"/>
                  <a:pt x="5" y="335"/>
                  <a:pt x="15" y="340"/>
                </a:cubicBezTo>
                <a:cubicBezTo>
                  <a:pt x="5" y="346"/>
                  <a:pt x="0" y="351"/>
                  <a:pt x="0" y="358"/>
                </a:cubicBezTo>
                <a:cubicBezTo>
                  <a:pt x="0" y="510"/>
                  <a:pt x="0" y="510"/>
                  <a:pt x="0" y="510"/>
                </a:cubicBezTo>
                <a:cubicBezTo>
                  <a:pt x="0" y="538"/>
                  <a:pt x="108" y="562"/>
                  <a:pt x="240" y="562"/>
                </a:cubicBezTo>
                <a:cubicBezTo>
                  <a:pt x="373" y="562"/>
                  <a:pt x="480" y="538"/>
                  <a:pt x="480" y="510"/>
                </a:cubicBezTo>
                <a:cubicBezTo>
                  <a:pt x="480" y="358"/>
                  <a:pt x="480" y="358"/>
                  <a:pt x="480" y="358"/>
                </a:cubicBezTo>
                <a:cubicBezTo>
                  <a:pt x="480" y="351"/>
                  <a:pt x="475" y="346"/>
                  <a:pt x="466" y="340"/>
                </a:cubicBezTo>
                <a:cubicBezTo>
                  <a:pt x="475" y="335"/>
                  <a:pt x="480" y="329"/>
                  <a:pt x="480" y="322"/>
                </a:cubicBezTo>
                <a:cubicBezTo>
                  <a:pt x="480" y="170"/>
                  <a:pt x="480" y="170"/>
                  <a:pt x="480" y="170"/>
                </a:cubicBezTo>
                <a:cubicBezTo>
                  <a:pt x="480" y="164"/>
                  <a:pt x="475" y="158"/>
                  <a:pt x="466" y="153"/>
                </a:cubicBezTo>
                <a:cubicBezTo>
                  <a:pt x="475" y="147"/>
                  <a:pt x="480" y="141"/>
                  <a:pt x="480" y="135"/>
                </a:cubicBezTo>
                <a:close/>
                <a:moveTo>
                  <a:pt x="458" y="352"/>
                </a:moveTo>
                <a:cubicBezTo>
                  <a:pt x="458" y="368"/>
                  <a:pt x="361" y="380"/>
                  <a:pt x="240" y="380"/>
                </a:cubicBezTo>
                <a:cubicBezTo>
                  <a:pt x="120" y="380"/>
                  <a:pt x="23" y="368"/>
                  <a:pt x="23" y="352"/>
                </a:cubicBezTo>
                <a:cubicBezTo>
                  <a:pt x="23" y="333"/>
                  <a:pt x="23" y="333"/>
                  <a:pt x="23" y="333"/>
                </a:cubicBezTo>
                <a:cubicBezTo>
                  <a:pt x="23" y="349"/>
                  <a:pt x="120" y="361"/>
                  <a:pt x="240" y="361"/>
                </a:cubicBezTo>
                <a:cubicBezTo>
                  <a:pt x="361" y="361"/>
                  <a:pt x="458" y="349"/>
                  <a:pt x="458" y="333"/>
                </a:cubicBezTo>
                <a:lnTo>
                  <a:pt x="458" y="352"/>
                </a:lnTo>
                <a:close/>
                <a:moveTo>
                  <a:pt x="458" y="166"/>
                </a:moveTo>
                <a:cubicBezTo>
                  <a:pt x="458" y="182"/>
                  <a:pt x="361" y="195"/>
                  <a:pt x="240" y="195"/>
                </a:cubicBezTo>
                <a:cubicBezTo>
                  <a:pt x="120" y="195"/>
                  <a:pt x="23" y="182"/>
                  <a:pt x="23" y="166"/>
                </a:cubicBezTo>
                <a:cubicBezTo>
                  <a:pt x="23" y="147"/>
                  <a:pt x="23" y="147"/>
                  <a:pt x="23" y="147"/>
                </a:cubicBezTo>
                <a:cubicBezTo>
                  <a:pt x="23" y="163"/>
                  <a:pt x="120" y="176"/>
                  <a:pt x="240" y="176"/>
                </a:cubicBezTo>
                <a:cubicBezTo>
                  <a:pt x="361" y="176"/>
                  <a:pt x="458" y="163"/>
                  <a:pt x="458" y="147"/>
                </a:cubicBezTo>
                <a:lnTo>
                  <a:pt x="458" y="166"/>
                </a:lnTo>
                <a:close/>
              </a:path>
            </a:pathLst>
          </a:cu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 name="Rectangle 34"/>
          <p:cNvSpPr>
            <a:spLocks noChangeAspect="1"/>
          </p:cNvSpPr>
          <p:nvPr/>
        </p:nvSpPr>
        <p:spPr bwMode="auto">
          <a:xfrm>
            <a:off x="6073254" y="2814231"/>
            <a:ext cx="2910168" cy="1554824"/>
          </a:xfrm>
          <a:prstGeom prst="rect">
            <a:avLst/>
          </a:prstGeom>
          <a:solidFill>
            <a:srgbClr val="00337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z="1800" dirty="0" smtClean="0">
                <a:solidFill>
                  <a:schemeClr val="tx1"/>
                </a:solidFill>
              </a:rPr>
              <a:t>Klauzura FOR XML </a:t>
            </a:r>
            <a:br>
              <a:rPr lang="pl-PL" sz="1800" dirty="0" smtClean="0">
                <a:solidFill>
                  <a:schemeClr val="tx1"/>
                </a:solidFill>
              </a:rPr>
            </a:br>
            <a:r>
              <a:rPr lang="pl-PL" sz="1800" dirty="0" smtClean="0">
                <a:solidFill>
                  <a:schemeClr val="tx1"/>
                </a:solidFill>
              </a:rPr>
              <a:t>funkcja OPEN XML</a:t>
            </a:r>
            <a:endParaRPr lang="en-US" sz="1800" dirty="0" smtClean="0">
              <a:solidFill>
                <a:schemeClr val="tx1"/>
              </a:solidFill>
            </a:endParaRPr>
          </a:p>
        </p:txBody>
      </p:sp>
    </p:spTree>
    <p:extLst>
      <p:ext uri="{BB962C8B-B14F-4D97-AF65-F5344CB8AC3E}">
        <p14:creationId xmlns="" xmlns:p14="http://schemas.microsoft.com/office/powerpoint/2010/main" val="426516251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5"/>
                                        </p:tgtEl>
                                        <p:attrNameLst>
                                          <p:attrName>style.visibility</p:attrName>
                                        </p:attrNameLst>
                                      </p:cBhvr>
                                      <p:to>
                                        <p:strVal val="visible"/>
                                      </p:to>
                                    </p:set>
                                    <p:anim calcmode="lin" valueType="num">
                                      <p:cBhvr additive="base">
                                        <p:cTn id="11" dur="500" fill="hold"/>
                                        <p:tgtEl>
                                          <p:spTgt spid="35"/>
                                        </p:tgtEl>
                                        <p:attrNameLst>
                                          <p:attrName>ppt_x</p:attrName>
                                        </p:attrNameLst>
                                      </p:cBhvr>
                                      <p:tavLst>
                                        <p:tav tm="0">
                                          <p:val>
                                            <p:strVal val="#ppt_x"/>
                                          </p:val>
                                        </p:tav>
                                        <p:tav tm="100000">
                                          <p:val>
                                            <p:strVal val="#ppt_x"/>
                                          </p:val>
                                        </p:tav>
                                      </p:tavLst>
                                    </p:anim>
                                    <p:anim calcmode="lin" valueType="num">
                                      <p:cBhvr additive="base">
                                        <p:cTn id="12" dur="500" fill="hold"/>
                                        <p:tgtEl>
                                          <p:spTgt spid="3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8"/>
                                        </p:tgtEl>
                                        <p:attrNameLst>
                                          <p:attrName>style.visibility</p:attrName>
                                        </p:attrNameLst>
                                      </p:cBhvr>
                                      <p:to>
                                        <p:strVal val="visible"/>
                                      </p:to>
                                    </p:set>
                                    <p:anim calcmode="lin" valueType="num">
                                      <p:cBhvr additive="base">
                                        <p:cTn id="15" dur="500" fill="hold"/>
                                        <p:tgtEl>
                                          <p:spTgt spid="38"/>
                                        </p:tgtEl>
                                        <p:attrNameLst>
                                          <p:attrName>ppt_x</p:attrName>
                                        </p:attrNameLst>
                                      </p:cBhvr>
                                      <p:tavLst>
                                        <p:tav tm="0">
                                          <p:val>
                                            <p:strVal val="#ppt_x"/>
                                          </p:val>
                                        </p:tav>
                                        <p:tav tm="100000">
                                          <p:val>
                                            <p:strVal val="#ppt_x"/>
                                          </p:val>
                                        </p:tav>
                                      </p:tavLst>
                                    </p:anim>
                                    <p:anim calcmode="lin" valueType="num">
                                      <p:cBhvr additive="base">
                                        <p:cTn id="16" dur="500" fill="hold"/>
                                        <p:tgtEl>
                                          <p:spTgt spid="38"/>
                                        </p:tgtEl>
                                        <p:attrNameLst>
                                          <p:attrName>ppt_y</p:attrName>
                                        </p:attrNameLst>
                                      </p:cBhvr>
                                      <p:tavLst>
                                        <p:tav tm="0">
                                          <p:val>
                                            <p:strVal val="1+#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ppt_x"/>
                                          </p:val>
                                        </p:tav>
                                        <p:tav tm="100000">
                                          <p:val>
                                            <p:strVal val="#ppt_x"/>
                                          </p:val>
                                        </p:tav>
                                      </p:tavLst>
                                    </p:anim>
                                    <p:anim calcmode="lin" valueType="num">
                                      <p:cBhvr additive="base">
                                        <p:cTn id="20" dur="500" fill="hold"/>
                                        <p:tgtEl>
                                          <p:spTgt spid="22"/>
                                        </p:tgtEl>
                                        <p:attrNameLst>
                                          <p:attrName>ppt_y</p:attrName>
                                        </p:attrNameLst>
                                      </p:cBhvr>
                                      <p:tavLst>
                                        <p:tav tm="0">
                                          <p:val>
                                            <p:strVal val="0-#ppt_h/2"/>
                                          </p:val>
                                        </p:tav>
                                        <p:tav tm="100000">
                                          <p:val>
                                            <p:strVal val="#ppt_y"/>
                                          </p:val>
                                        </p:tav>
                                      </p:tavLst>
                                    </p:anim>
                                  </p:childTnLst>
                                </p:cTn>
                              </p:par>
                              <p:par>
                                <p:cTn id="21" presetID="22" presetClass="entr" presetSubtype="4"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down)">
                                      <p:cBhvr>
                                        <p:cTn id="2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11" grpId="0" animBg="1"/>
      <p:bldP spid="38" grpId="0" animBg="1"/>
      <p:bldP spid="3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787086" y="1732908"/>
            <a:ext cx="1574157" cy="1901542"/>
          </a:xfrm>
          <a:prstGeom prst="rect">
            <a:avLst/>
          </a:prstGeom>
        </p:spPr>
      </p:pic>
      <p:sp>
        <p:nvSpPr>
          <p:cNvPr id="14" name="Rectangle 13"/>
          <p:cNvSpPr/>
          <p:nvPr/>
        </p:nvSpPr>
        <p:spPr>
          <a:xfrm>
            <a:off x="254643" y="846161"/>
            <a:ext cx="1192020" cy="3780430"/>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pl-PL" sz="2000" dirty="0" smtClean="0">
                <a:solidFill>
                  <a:schemeClr val="tx1"/>
                </a:solidFill>
                <a:latin typeface="Segoe" pitchFamily="34" charset="0"/>
              </a:rPr>
              <a:t>Po</a:t>
            </a:r>
          </a:p>
          <a:p>
            <a:pPr algn="ctr"/>
            <a:r>
              <a:rPr lang="pl-PL" sz="2000" dirty="0" smtClean="0">
                <a:solidFill>
                  <a:schemeClr val="tx1"/>
                </a:solidFill>
                <a:latin typeface="Segoe" pitchFamily="34" charset="0"/>
              </a:rPr>
              <a:t>1000  wierszy w </a:t>
            </a:r>
          </a:p>
          <a:p>
            <a:pPr algn="ctr"/>
            <a:r>
              <a:rPr lang="pl-PL" sz="2000" dirty="0" smtClean="0">
                <a:solidFill>
                  <a:schemeClr val="tx1"/>
                </a:solidFill>
                <a:latin typeface="Segoe" pitchFamily="34" charset="0"/>
              </a:rPr>
              <a:t>tabeli</a:t>
            </a:r>
          </a:p>
          <a:p>
            <a:pPr algn="ctr"/>
            <a:endParaRPr lang="pl-PL" sz="2000" dirty="0" smtClean="0">
              <a:solidFill>
                <a:schemeClr val="tx1"/>
              </a:solidFill>
              <a:latin typeface="Segoe" pitchFamily="34" charset="0"/>
            </a:endParaRPr>
          </a:p>
          <a:p>
            <a:pPr algn="ctr"/>
            <a:endParaRPr lang="pl-PL" sz="2000" dirty="0" smtClean="0">
              <a:solidFill>
                <a:schemeClr val="tx1"/>
              </a:solidFill>
              <a:latin typeface="Segoe" pitchFamily="34" charset="0"/>
            </a:endParaRPr>
          </a:p>
          <a:p>
            <a:pPr algn="ctr"/>
            <a:endParaRPr lang="en-US" sz="2000" dirty="0">
              <a:solidFill>
                <a:schemeClr val="tx1"/>
              </a:solidFill>
              <a:latin typeface="Segoe" pitchFamily="34" charset="0"/>
            </a:endParaRPr>
          </a:p>
        </p:txBody>
      </p:sp>
      <p:sp>
        <p:nvSpPr>
          <p:cNvPr id="16" name="Rectangle 6"/>
          <p:cNvSpPr>
            <a:spLocks noChangeAspect="1"/>
          </p:cNvSpPr>
          <p:nvPr/>
        </p:nvSpPr>
        <p:spPr bwMode="auto">
          <a:xfrm>
            <a:off x="6081352" y="844137"/>
            <a:ext cx="1408176" cy="3780430"/>
          </a:xfrm>
          <a:prstGeom prst="rect">
            <a:avLst/>
          </a:prstGeom>
          <a:solidFill>
            <a:srgbClr val="0066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dirty="0" smtClean="0">
                <a:solidFill>
                  <a:schemeClr val="tx1"/>
                </a:solidFill>
              </a:rPr>
              <a:t>60 elementów</a:t>
            </a:r>
            <a:endParaRPr lang="en-US" dirty="0">
              <a:solidFill>
                <a:schemeClr val="tx1"/>
              </a:solidFill>
            </a:endParaRPr>
          </a:p>
        </p:txBody>
      </p:sp>
      <p:sp>
        <p:nvSpPr>
          <p:cNvPr id="6" name="Rectangle 5"/>
          <p:cNvSpPr>
            <a:spLocks noChangeAspect="1"/>
          </p:cNvSpPr>
          <p:nvPr/>
        </p:nvSpPr>
        <p:spPr bwMode="auto">
          <a:xfrm>
            <a:off x="7576584" y="846161"/>
            <a:ext cx="1408176" cy="3780430"/>
          </a:xfrm>
          <a:prstGeom prst="rect">
            <a:avLst/>
          </a:prstGeom>
          <a:solidFill>
            <a:srgbClr val="52505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dirty="0" smtClean="0">
                <a:solidFill>
                  <a:schemeClr val="tx1"/>
                </a:solidFill>
              </a:rPr>
              <a:t>80 elementów</a:t>
            </a:r>
            <a:endParaRPr lang="en-US" spc="-75" dirty="0">
              <a:solidFill>
                <a:schemeClr val="tx1"/>
              </a:solidFill>
              <a:ea typeface="Segoe UI" pitchFamily="34" charset="0"/>
              <a:cs typeface="Segoe UI" pitchFamily="34" charset="0"/>
            </a:endParaRPr>
          </a:p>
        </p:txBody>
      </p:sp>
      <p:sp>
        <p:nvSpPr>
          <p:cNvPr id="9" name="Rectangle 8"/>
          <p:cNvSpPr>
            <a:spLocks noChangeAspect="1"/>
          </p:cNvSpPr>
          <p:nvPr/>
        </p:nvSpPr>
        <p:spPr bwMode="auto">
          <a:xfrm>
            <a:off x="4614058" y="846161"/>
            <a:ext cx="1408176" cy="3780430"/>
          </a:xfrm>
          <a:prstGeom prst="rect">
            <a:avLst/>
          </a:prstGeom>
          <a:solidFill>
            <a:srgbClr val="BAD80A"/>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dirty="0" smtClean="0">
                <a:solidFill>
                  <a:schemeClr val="tx2">
                    <a:lumMod val="10000"/>
                  </a:schemeClr>
                </a:solidFill>
              </a:rPr>
              <a:t>40 elementów</a:t>
            </a:r>
            <a:endParaRPr lang="en-US" dirty="0">
              <a:solidFill>
                <a:schemeClr val="tx2">
                  <a:lumMod val="10000"/>
                </a:schemeClr>
              </a:solidFill>
            </a:endParaRPr>
          </a:p>
        </p:txBody>
      </p:sp>
      <p:sp>
        <p:nvSpPr>
          <p:cNvPr id="10" name="Rectangle 9"/>
          <p:cNvSpPr>
            <a:spLocks noChangeAspect="1"/>
          </p:cNvSpPr>
          <p:nvPr/>
        </p:nvSpPr>
        <p:spPr bwMode="auto">
          <a:xfrm>
            <a:off x="3125419" y="846161"/>
            <a:ext cx="1408176" cy="3780430"/>
          </a:xfrm>
          <a:prstGeom prst="rect">
            <a:avLst/>
          </a:prstGeom>
          <a:solidFill>
            <a:srgbClr val="FF8C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dirty="0" smtClean="0">
                <a:solidFill>
                  <a:schemeClr val="tx1"/>
                </a:solidFill>
              </a:rPr>
              <a:t>20 elementów</a:t>
            </a:r>
            <a:endParaRPr lang="en-US" dirty="0">
              <a:solidFill>
                <a:schemeClr val="tx1"/>
              </a:solidFill>
            </a:endParaRPr>
          </a:p>
        </p:txBody>
      </p:sp>
      <p:sp>
        <p:nvSpPr>
          <p:cNvPr id="7" name="Rectangle 6"/>
          <p:cNvSpPr>
            <a:spLocks noChangeAspect="1"/>
          </p:cNvSpPr>
          <p:nvPr/>
        </p:nvSpPr>
        <p:spPr bwMode="auto">
          <a:xfrm>
            <a:off x="1616203" y="846161"/>
            <a:ext cx="1408176" cy="3780430"/>
          </a:xfrm>
          <a:prstGeom prst="rect">
            <a:avLst/>
          </a:prstGeom>
          <a:solidFill>
            <a:srgbClr val="E7F35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dirty="0" smtClean="0">
                <a:solidFill>
                  <a:schemeClr val="tx2">
                    <a:lumMod val="10000"/>
                  </a:schemeClr>
                </a:solidFill>
              </a:rPr>
              <a:t>10 elementów</a:t>
            </a:r>
            <a:endParaRPr lang="en-US" dirty="0">
              <a:solidFill>
                <a:schemeClr val="tx2">
                  <a:lumMod val="10000"/>
                </a:schemeClr>
              </a:solidFill>
            </a:endParaRPr>
          </a:p>
        </p:txBody>
      </p:sp>
      <p:sp>
        <p:nvSpPr>
          <p:cNvPr id="2" name="Title 1"/>
          <p:cNvSpPr>
            <a:spLocks noGrp="1"/>
          </p:cNvSpPr>
          <p:nvPr>
            <p:ph type="title"/>
          </p:nvPr>
        </p:nvSpPr>
        <p:spPr>
          <a:xfrm>
            <a:off x="164592" y="171451"/>
            <a:ext cx="8363938" cy="567848"/>
          </a:xfrm>
        </p:spPr>
        <p:txBody>
          <a:bodyPr/>
          <a:lstStyle/>
          <a:p>
            <a:r>
              <a:rPr lang="pl-PL" dirty="0" smtClean="0"/>
              <a:t>Dane testowe</a:t>
            </a:r>
            <a:r>
              <a:rPr lang="en-US" dirty="0" smtClean="0"/>
              <a:t> </a:t>
            </a:r>
            <a:r>
              <a:rPr lang="pl-PL" dirty="0" smtClean="0"/>
              <a:t>- </a:t>
            </a:r>
            <a:r>
              <a:rPr lang="pl-PL" dirty="0" smtClean="0">
                <a:solidFill>
                  <a:schemeClr val="accent4"/>
                </a:solidFill>
              </a:rPr>
              <a:t>dokumenty XML</a:t>
            </a:r>
            <a:endParaRPr lang="en-US" dirty="0"/>
          </a:p>
        </p:txBody>
      </p:sp>
      <p:sp>
        <p:nvSpPr>
          <p:cNvPr id="8" name="Rectangle 7"/>
          <p:cNvSpPr>
            <a:spLocks noChangeAspect="1"/>
          </p:cNvSpPr>
          <p:nvPr/>
        </p:nvSpPr>
        <p:spPr bwMode="auto">
          <a:xfrm>
            <a:off x="7616190" y="1023549"/>
            <a:ext cx="1301786" cy="598975"/>
          </a:xfrm>
          <a:prstGeom prst="rect">
            <a:avLst/>
          </a:prstGeom>
          <a:solidFill>
            <a:srgbClr val="00337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pc="-75" dirty="0" smtClean="0">
                <a:solidFill>
                  <a:schemeClr val="tx1"/>
                </a:solidFill>
                <a:ea typeface="Segoe UI" pitchFamily="34" charset="0"/>
                <a:cs typeface="Segoe UI" pitchFamily="34" charset="0"/>
              </a:rPr>
              <a:t>Zero poziomów</a:t>
            </a:r>
            <a:endParaRPr lang="en-US" spc="-75" dirty="0">
              <a:solidFill>
                <a:schemeClr val="tx1"/>
              </a:solidFill>
              <a:ea typeface="Segoe UI" pitchFamily="34" charset="0"/>
              <a:cs typeface="Segoe UI" pitchFamily="34" charset="0"/>
            </a:endParaRPr>
          </a:p>
        </p:txBody>
      </p:sp>
      <p:sp>
        <p:nvSpPr>
          <p:cNvPr id="11" name="Rectangle 10"/>
          <p:cNvSpPr>
            <a:spLocks noChangeAspect="1"/>
          </p:cNvSpPr>
          <p:nvPr/>
        </p:nvSpPr>
        <p:spPr bwMode="auto">
          <a:xfrm>
            <a:off x="6132373" y="1028660"/>
            <a:ext cx="1301786" cy="598975"/>
          </a:xfrm>
          <a:prstGeom prst="rect">
            <a:avLst/>
          </a:prstGeom>
          <a:solidFill>
            <a:srgbClr val="00BC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pc="-75" dirty="0" smtClean="0">
                <a:solidFill>
                  <a:schemeClr val="tx2">
                    <a:lumMod val="10000"/>
                  </a:schemeClr>
                </a:solidFill>
                <a:ea typeface="Segoe UI" pitchFamily="34" charset="0"/>
                <a:cs typeface="Segoe UI" pitchFamily="34" charset="0"/>
              </a:rPr>
              <a:t>Zero poziomów</a:t>
            </a:r>
            <a:endParaRPr lang="en-US" spc="-75" dirty="0">
              <a:solidFill>
                <a:schemeClr val="tx2">
                  <a:lumMod val="10000"/>
                </a:schemeClr>
              </a:solidFill>
              <a:ea typeface="Segoe UI" pitchFamily="34" charset="0"/>
              <a:cs typeface="Segoe UI" pitchFamily="34" charset="0"/>
            </a:endParaRPr>
          </a:p>
        </p:txBody>
      </p:sp>
      <p:sp>
        <p:nvSpPr>
          <p:cNvPr id="12" name="Rectangle 11"/>
          <p:cNvSpPr>
            <a:spLocks noChangeAspect="1"/>
          </p:cNvSpPr>
          <p:nvPr/>
        </p:nvSpPr>
        <p:spPr bwMode="auto">
          <a:xfrm>
            <a:off x="4657960" y="1025555"/>
            <a:ext cx="1301786" cy="598975"/>
          </a:xfrm>
          <a:prstGeom prst="rect">
            <a:avLst/>
          </a:prstGeom>
          <a:solidFill>
            <a:srgbClr val="FF8C0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pc="-75" dirty="0" smtClean="0">
                <a:solidFill>
                  <a:schemeClr val="tx1"/>
                </a:solidFill>
                <a:ea typeface="Segoe UI" pitchFamily="34" charset="0"/>
                <a:cs typeface="Segoe UI" pitchFamily="34" charset="0"/>
              </a:rPr>
              <a:t>Zero poziomów</a:t>
            </a:r>
            <a:endParaRPr lang="en-US" spc="-75" dirty="0">
              <a:solidFill>
                <a:schemeClr val="tx1"/>
              </a:solidFill>
              <a:ea typeface="Segoe UI" pitchFamily="34" charset="0"/>
              <a:cs typeface="Segoe UI" pitchFamily="34" charset="0"/>
            </a:endParaRPr>
          </a:p>
        </p:txBody>
      </p:sp>
      <p:sp>
        <p:nvSpPr>
          <p:cNvPr id="13" name="Rectangle 12"/>
          <p:cNvSpPr>
            <a:spLocks noChangeAspect="1"/>
          </p:cNvSpPr>
          <p:nvPr/>
        </p:nvSpPr>
        <p:spPr bwMode="auto">
          <a:xfrm>
            <a:off x="3166363" y="1023814"/>
            <a:ext cx="1301786" cy="598975"/>
          </a:xfrm>
          <a:prstGeom prst="rect">
            <a:avLst/>
          </a:prstGeom>
          <a:solidFill>
            <a:srgbClr val="00337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spc="-75" dirty="0" smtClean="0">
                <a:solidFill>
                  <a:schemeClr val="tx1"/>
                </a:solidFill>
                <a:ea typeface="Segoe UI" pitchFamily="34" charset="0"/>
                <a:cs typeface="Segoe UI" pitchFamily="34" charset="0"/>
              </a:rPr>
              <a:t>Zero poziomów</a:t>
            </a:r>
            <a:endParaRPr lang="en-US" spc="-75" dirty="0" smtClean="0">
              <a:solidFill>
                <a:schemeClr val="tx1"/>
              </a:solidFill>
              <a:ea typeface="Segoe UI" pitchFamily="34" charset="0"/>
              <a:cs typeface="Segoe UI" pitchFamily="34" charset="0"/>
            </a:endParaRPr>
          </a:p>
        </p:txBody>
      </p:sp>
      <p:sp>
        <p:nvSpPr>
          <p:cNvPr id="17" name="Rectangle 5"/>
          <p:cNvSpPr>
            <a:spLocks noChangeAspect="1"/>
          </p:cNvSpPr>
          <p:nvPr/>
        </p:nvSpPr>
        <p:spPr bwMode="auto">
          <a:xfrm>
            <a:off x="1655624" y="1025102"/>
            <a:ext cx="1301786" cy="598975"/>
          </a:xfrm>
          <a:prstGeom prst="rect">
            <a:avLst/>
          </a:prstGeom>
          <a:solidFill>
            <a:srgbClr val="996633"/>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endParaRPr lang="en-US" dirty="0" smtClean="0">
              <a:solidFill>
                <a:schemeClr val="tx1"/>
              </a:solidFill>
            </a:endParaRPr>
          </a:p>
          <a:p>
            <a:endParaRPr lang="en-US" dirty="0">
              <a:solidFill>
                <a:srgbClr val="004185"/>
              </a:solidFill>
            </a:endParaRPr>
          </a:p>
          <a:p>
            <a:r>
              <a:rPr lang="pl-PL" spc="-75" dirty="0" smtClean="0">
                <a:solidFill>
                  <a:schemeClr val="tx1"/>
                </a:solidFill>
                <a:ea typeface="Segoe UI" pitchFamily="34" charset="0"/>
                <a:cs typeface="Segoe UI" pitchFamily="34" charset="0"/>
              </a:rPr>
              <a:t>Zero poziomów</a:t>
            </a:r>
            <a:endParaRPr lang="en-US" spc="-75" dirty="0">
              <a:solidFill>
                <a:schemeClr val="tx1"/>
              </a:solidFill>
              <a:ea typeface="Segoe UI" pitchFamily="34" charset="0"/>
              <a:cs typeface="Segoe UI" pitchFamily="34" charset="0"/>
            </a:endParaRPr>
          </a:p>
        </p:txBody>
      </p:sp>
      <p:sp>
        <p:nvSpPr>
          <p:cNvPr id="18" name="Rectangle 7"/>
          <p:cNvSpPr>
            <a:spLocks noChangeAspect="1"/>
          </p:cNvSpPr>
          <p:nvPr/>
        </p:nvSpPr>
        <p:spPr bwMode="auto">
          <a:xfrm>
            <a:off x="7618462" y="1831053"/>
            <a:ext cx="1301786" cy="598975"/>
          </a:xfrm>
          <a:prstGeom prst="rect">
            <a:avLst/>
          </a:prstGeom>
          <a:solidFill>
            <a:srgbClr val="00337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dirty="0" smtClean="0">
                <a:solidFill>
                  <a:schemeClr val="tx1"/>
                </a:solidFill>
              </a:rPr>
              <a:t>3 poziomy</a:t>
            </a:r>
            <a:endParaRPr lang="en-US" dirty="0">
              <a:solidFill>
                <a:schemeClr val="tx1"/>
              </a:solidFill>
            </a:endParaRPr>
          </a:p>
        </p:txBody>
      </p:sp>
      <p:sp>
        <p:nvSpPr>
          <p:cNvPr id="19" name="Rectangle 10"/>
          <p:cNvSpPr>
            <a:spLocks noChangeAspect="1"/>
          </p:cNvSpPr>
          <p:nvPr/>
        </p:nvSpPr>
        <p:spPr bwMode="auto">
          <a:xfrm>
            <a:off x="6134645" y="1836164"/>
            <a:ext cx="1301786" cy="598975"/>
          </a:xfrm>
          <a:prstGeom prst="rect">
            <a:avLst/>
          </a:prstGeom>
          <a:solidFill>
            <a:srgbClr val="00BC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dirty="0" smtClean="0">
                <a:solidFill>
                  <a:schemeClr val="tx2">
                    <a:lumMod val="10000"/>
                  </a:schemeClr>
                </a:solidFill>
              </a:rPr>
              <a:t>3 poziomy</a:t>
            </a:r>
            <a:endParaRPr lang="en-US" spc="-75" dirty="0">
              <a:solidFill>
                <a:schemeClr val="tx2">
                  <a:lumMod val="10000"/>
                </a:schemeClr>
              </a:solidFill>
              <a:ea typeface="Segoe UI" pitchFamily="34" charset="0"/>
              <a:cs typeface="Segoe UI" pitchFamily="34" charset="0"/>
            </a:endParaRPr>
          </a:p>
        </p:txBody>
      </p:sp>
      <p:sp>
        <p:nvSpPr>
          <p:cNvPr id="20" name="Rectangle 11"/>
          <p:cNvSpPr>
            <a:spLocks noChangeAspect="1"/>
          </p:cNvSpPr>
          <p:nvPr/>
        </p:nvSpPr>
        <p:spPr bwMode="auto">
          <a:xfrm>
            <a:off x="4660232" y="1833059"/>
            <a:ext cx="1301786" cy="598975"/>
          </a:xfrm>
          <a:prstGeom prst="rect">
            <a:avLst/>
          </a:prstGeom>
          <a:solidFill>
            <a:srgbClr val="FF8C0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dirty="0" smtClean="0">
                <a:solidFill>
                  <a:schemeClr val="tx1"/>
                </a:solidFill>
              </a:rPr>
              <a:t>3 poziomy</a:t>
            </a:r>
            <a:endParaRPr lang="en-US" spc="-75" dirty="0">
              <a:solidFill>
                <a:schemeClr val="tx1"/>
              </a:solidFill>
              <a:ea typeface="Segoe UI" pitchFamily="34" charset="0"/>
              <a:cs typeface="Segoe UI" pitchFamily="34" charset="0"/>
            </a:endParaRPr>
          </a:p>
        </p:txBody>
      </p:sp>
      <p:sp>
        <p:nvSpPr>
          <p:cNvPr id="21" name="Rectangle 12"/>
          <p:cNvSpPr>
            <a:spLocks noChangeAspect="1"/>
          </p:cNvSpPr>
          <p:nvPr/>
        </p:nvSpPr>
        <p:spPr bwMode="auto">
          <a:xfrm>
            <a:off x="3168635" y="1831318"/>
            <a:ext cx="1301786" cy="598975"/>
          </a:xfrm>
          <a:prstGeom prst="rect">
            <a:avLst/>
          </a:prstGeom>
          <a:solidFill>
            <a:srgbClr val="00337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dirty="0" smtClean="0">
                <a:solidFill>
                  <a:schemeClr val="tx1"/>
                </a:solidFill>
              </a:rPr>
              <a:t>3 poziomy</a:t>
            </a:r>
            <a:endParaRPr lang="en-US" dirty="0">
              <a:solidFill>
                <a:schemeClr val="tx1"/>
              </a:solidFill>
            </a:endParaRPr>
          </a:p>
        </p:txBody>
      </p:sp>
      <p:sp>
        <p:nvSpPr>
          <p:cNvPr id="22" name="Rectangle 5"/>
          <p:cNvSpPr>
            <a:spLocks noChangeAspect="1"/>
          </p:cNvSpPr>
          <p:nvPr/>
        </p:nvSpPr>
        <p:spPr bwMode="auto">
          <a:xfrm>
            <a:off x="1657896" y="1832606"/>
            <a:ext cx="1301786" cy="598975"/>
          </a:xfrm>
          <a:prstGeom prst="rect">
            <a:avLst/>
          </a:prstGeom>
          <a:solidFill>
            <a:srgbClr val="996633"/>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dirty="0" smtClean="0">
                <a:solidFill>
                  <a:schemeClr val="tx1"/>
                </a:solidFill>
              </a:rPr>
              <a:t>3 poziomy</a:t>
            </a:r>
            <a:endParaRPr lang="en-US" spc="-75" dirty="0">
              <a:solidFill>
                <a:schemeClr val="tx1"/>
              </a:solidFill>
              <a:ea typeface="Segoe UI" pitchFamily="34" charset="0"/>
              <a:cs typeface="Segoe UI" pitchFamily="34" charset="0"/>
            </a:endParaRPr>
          </a:p>
        </p:txBody>
      </p:sp>
      <p:sp>
        <p:nvSpPr>
          <p:cNvPr id="23" name="Rectangle 7"/>
          <p:cNvSpPr>
            <a:spLocks noChangeAspect="1"/>
          </p:cNvSpPr>
          <p:nvPr/>
        </p:nvSpPr>
        <p:spPr bwMode="auto">
          <a:xfrm>
            <a:off x="7620734" y="2665853"/>
            <a:ext cx="1301786" cy="598975"/>
          </a:xfrm>
          <a:prstGeom prst="rect">
            <a:avLst/>
          </a:prstGeom>
          <a:solidFill>
            <a:srgbClr val="00337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dirty="0" smtClean="0">
                <a:solidFill>
                  <a:schemeClr val="tx1"/>
                </a:solidFill>
              </a:rPr>
              <a:t>6 poziomów</a:t>
            </a:r>
            <a:endParaRPr lang="en-US" dirty="0">
              <a:solidFill>
                <a:schemeClr val="tx1"/>
              </a:solidFill>
            </a:endParaRPr>
          </a:p>
        </p:txBody>
      </p:sp>
      <p:sp>
        <p:nvSpPr>
          <p:cNvPr id="24" name="Rectangle 10"/>
          <p:cNvSpPr>
            <a:spLocks noChangeAspect="1"/>
          </p:cNvSpPr>
          <p:nvPr/>
        </p:nvSpPr>
        <p:spPr bwMode="auto">
          <a:xfrm>
            <a:off x="6136917" y="2670964"/>
            <a:ext cx="1301786" cy="598975"/>
          </a:xfrm>
          <a:prstGeom prst="rect">
            <a:avLst/>
          </a:prstGeom>
          <a:solidFill>
            <a:srgbClr val="00BC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dirty="0" smtClean="0">
                <a:solidFill>
                  <a:schemeClr val="tx2">
                    <a:lumMod val="10000"/>
                  </a:schemeClr>
                </a:solidFill>
              </a:rPr>
              <a:t>6 poziomów</a:t>
            </a:r>
            <a:endParaRPr lang="en-US" spc="-75" dirty="0">
              <a:solidFill>
                <a:schemeClr val="tx2">
                  <a:lumMod val="10000"/>
                </a:schemeClr>
              </a:solidFill>
              <a:ea typeface="Segoe UI" pitchFamily="34" charset="0"/>
              <a:cs typeface="Segoe UI" pitchFamily="34" charset="0"/>
            </a:endParaRPr>
          </a:p>
        </p:txBody>
      </p:sp>
      <p:sp>
        <p:nvSpPr>
          <p:cNvPr id="25" name="Rectangle 11"/>
          <p:cNvSpPr>
            <a:spLocks noChangeAspect="1"/>
          </p:cNvSpPr>
          <p:nvPr/>
        </p:nvSpPr>
        <p:spPr bwMode="auto">
          <a:xfrm>
            <a:off x="4662504" y="2667859"/>
            <a:ext cx="1301786" cy="598975"/>
          </a:xfrm>
          <a:prstGeom prst="rect">
            <a:avLst/>
          </a:prstGeom>
          <a:solidFill>
            <a:srgbClr val="FF8C0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dirty="0" smtClean="0">
                <a:solidFill>
                  <a:schemeClr val="tx1"/>
                </a:solidFill>
              </a:rPr>
              <a:t>6 poziomów</a:t>
            </a:r>
            <a:endParaRPr lang="en-US" spc="-75" dirty="0">
              <a:solidFill>
                <a:schemeClr val="tx1"/>
              </a:solidFill>
              <a:ea typeface="Segoe UI" pitchFamily="34" charset="0"/>
              <a:cs typeface="Segoe UI" pitchFamily="34" charset="0"/>
            </a:endParaRPr>
          </a:p>
        </p:txBody>
      </p:sp>
      <p:sp>
        <p:nvSpPr>
          <p:cNvPr id="26" name="Rectangle 12"/>
          <p:cNvSpPr>
            <a:spLocks noChangeAspect="1"/>
          </p:cNvSpPr>
          <p:nvPr/>
        </p:nvSpPr>
        <p:spPr bwMode="auto">
          <a:xfrm>
            <a:off x="3170907" y="2666118"/>
            <a:ext cx="1301786" cy="598975"/>
          </a:xfrm>
          <a:prstGeom prst="rect">
            <a:avLst/>
          </a:prstGeom>
          <a:solidFill>
            <a:srgbClr val="00337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dirty="0" smtClean="0">
                <a:solidFill>
                  <a:schemeClr val="tx1"/>
                </a:solidFill>
              </a:rPr>
              <a:t>6 poziomów</a:t>
            </a:r>
            <a:endParaRPr lang="en-US" dirty="0">
              <a:solidFill>
                <a:schemeClr val="tx1"/>
              </a:solidFill>
            </a:endParaRPr>
          </a:p>
        </p:txBody>
      </p:sp>
      <p:sp>
        <p:nvSpPr>
          <p:cNvPr id="27" name="Rectangle 5"/>
          <p:cNvSpPr>
            <a:spLocks noChangeAspect="1"/>
          </p:cNvSpPr>
          <p:nvPr/>
        </p:nvSpPr>
        <p:spPr bwMode="auto">
          <a:xfrm>
            <a:off x="1660168" y="2667406"/>
            <a:ext cx="1301786" cy="598975"/>
          </a:xfrm>
          <a:prstGeom prst="rect">
            <a:avLst/>
          </a:prstGeom>
          <a:solidFill>
            <a:srgbClr val="996633"/>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dirty="0" smtClean="0">
                <a:solidFill>
                  <a:schemeClr val="tx1"/>
                </a:solidFill>
              </a:rPr>
              <a:t>6 poziomów</a:t>
            </a:r>
            <a:endParaRPr lang="en-US" spc="-75" dirty="0">
              <a:solidFill>
                <a:schemeClr val="tx1"/>
              </a:solidFill>
              <a:ea typeface="Segoe UI" pitchFamily="34" charset="0"/>
              <a:cs typeface="Segoe UI" pitchFamily="34" charset="0"/>
            </a:endParaRPr>
          </a:p>
        </p:txBody>
      </p:sp>
      <p:sp>
        <p:nvSpPr>
          <p:cNvPr id="28" name="Rectangle 7"/>
          <p:cNvSpPr>
            <a:spLocks noChangeAspect="1"/>
          </p:cNvSpPr>
          <p:nvPr/>
        </p:nvSpPr>
        <p:spPr bwMode="auto">
          <a:xfrm>
            <a:off x="7623006" y="3487005"/>
            <a:ext cx="1301786" cy="598975"/>
          </a:xfrm>
          <a:prstGeom prst="rect">
            <a:avLst/>
          </a:prstGeom>
          <a:solidFill>
            <a:srgbClr val="00337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dirty="0" smtClean="0">
                <a:solidFill>
                  <a:schemeClr val="tx1"/>
                </a:solidFill>
              </a:rPr>
              <a:t>10 poziomów</a:t>
            </a:r>
            <a:endParaRPr lang="en-US" dirty="0">
              <a:solidFill>
                <a:schemeClr val="tx1"/>
              </a:solidFill>
            </a:endParaRPr>
          </a:p>
        </p:txBody>
      </p:sp>
      <p:sp>
        <p:nvSpPr>
          <p:cNvPr id="29" name="Rectangle 10"/>
          <p:cNvSpPr>
            <a:spLocks noChangeAspect="1"/>
          </p:cNvSpPr>
          <p:nvPr/>
        </p:nvSpPr>
        <p:spPr bwMode="auto">
          <a:xfrm>
            <a:off x="6139189" y="3492116"/>
            <a:ext cx="1301786" cy="598975"/>
          </a:xfrm>
          <a:prstGeom prst="rect">
            <a:avLst/>
          </a:prstGeom>
          <a:solidFill>
            <a:srgbClr val="00BC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dirty="0" smtClean="0">
                <a:solidFill>
                  <a:schemeClr val="tx2">
                    <a:lumMod val="10000"/>
                  </a:schemeClr>
                </a:solidFill>
              </a:rPr>
              <a:t>10 poziomów</a:t>
            </a:r>
            <a:endParaRPr lang="en-US" spc="-75" dirty="0">
              <a:solidFill>
                <a:schemeClr val="tx2">
                  <a:lumMod val="10000"/>
                </a:schemeClr>
              </a:solidFill>
              <a:ea typeface="Segoe UI" pitchFamily="34" charset="0"/>
              <a:cs typeface="Segoe UI" pitchFamily="34" charset="0"/>
            </a:endParaRPr>
          </a:p>
        </p:txBody>
      </p:sp>
      <p:sp>
        <p:nvSpPr>
          <p:cNvPr id="30" name="Rectangle 11"/>
          <p:cNvSpPr>
            <a:spLocks noChangeAspect="1"/>
          </p:cNvSpPr>
          <p:nvPr/>
        </p:nvSpPr>
        <p:spPr bwMode="auto">
          <a:xfrm>
            <a:off x="4664776" y="3489011"/>
            <a:ext cx="1301786" cy="598975"/>
          </a:xfrm>
          <a:prstGeom prst="rect">
            <a:avLst/>
          </a:prstGeom>
          <a:solidFill>
            <a:srgbClr val="FF8C0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dirty="0" smtClean="0">
                <a:solidFill>
                  <a:schemeClr val="tx1"/>
                </a:solidFill>
              </a:rPr>
              <a:t>10 poziomów</a:t>
            </a:r>
            <a:endParaRPr lang="en-US" spc="-75" dirty="0">
              <a:solidFill>
                <a:schemeClr val="tx1"/>
              </a:solidFill>
              <a:ea typeface="Segoe UI" pitchFamily="34" charset="0"/>
              <a:cs typeface="Segoe UI" pitchFamily="34" charset="0"/>
            </a:endParaRPr>
          </a:p>
        </p:txBody>
      </p:sp>
      <p:sp>
        <p:nvSpPr>
          <p:cNvPr id="31" name="Rectangle 12"/>
          <p:cNvSpPr>
            <a:spLocks noChangeAspect="1"/>
          </p:cNvSpPr>
          <p:nvPr/>
        </p:nvSpPr>
        <p:spPr bwMode="auto">
          <a:xfrm>
            <a:off x="3173179" y="3487270"/>
            <a:ext cx="1301786" cy="598975"/>
          </a:xfrm>
          <a:prstGeom prst="rect">
            <a:avLst/>
          </a:prstGeom>
          <a:solidFill>
            <a:srgbClr val="00337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dirty="0" smtClean="0">
                <a:solidFill>
                  <a:schemeClr val="tx1"/>
                </a:solidFill>
              </a:rPr>
              <a:t>10 poziomów</a:t>
            </a:r>
            <a:endParaRPr lang="en-US" dirty="0">
              <a:solidFill>
                <a:schemeClr val="tx1"/>
              </a:solidFill>
            </a:endParaRPr>
          </a:p>
        </p:txBody>
      </p:sp>
      <p:sp>
        <p:nvSpPr>
          <p:cNvPr id="32" name="Rectangle 5"/>
          <p:cNvSpPr>
            <a:spLocks noChangeAspect="1"/>
          </p:cNvSpPr>
          <p:nvPr/>
        </p:nvSpPr>
        <p:spPr bwMode="auto">
          <a:xfrm>
            <a:off x="1662440" y="3488558"/>
            <a:ext cx="1301786" cy="598975"/>
          </a:xfrm>
          <a:prstGeom prst="rect">
            <a:avLst/>
          </a:prstGeom>
          <a:solidFill>
            <a:srgbClr val="996633"/>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r>
              <a:rPr lang="pl-PL" dirty="0" smtClean="0">
                <a:solidFill>
                  <a:schemeClr val="tx1"/>
                </a:solidFill>
              </a:rPr>
              <a:t>10 poziomów</a:t>
            </a:r>
            <a:endParaRPr lang="en-US" spc="-75" dirty="0">
              <a:solidFill>
                <a:schemeClr val="tx1"/>
              </a:solidFill>
              <a:ea typeface="Segoe UI" pitchFamily="34" charset="0"/>
              <a:cs typeface="Segoe UI" pitchFamily="34" charset="0"/>
            </a:endParaRPr>
          </a:p>
        </p:txBody>
      </p:sp>
      <p:sp>
        <p:nvSpPr>
          <p:cNvPr id="33" name="Prostokąt 32"/>
          <p:cNvSpPr/>
          <p:nvPr/>
        </p:nvSpPr>
        <p:spPr bwMode="auto">
          <a:xfrm>
            <a:off x="7287904" y="4749421"/>
            <a:ext cx="1856096" cy="394079"/>
          </a:xfrm>
          <a:prstGeom prst="rect">
            <a:avLst/>
          </a:prstGeom>
          <a:solidFill>
            <a:schemeClr val="tx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p>
            <a:pPr algn="ctr" defTabSz="914099" fontAlgn="base">
              <a:spcBef>
                <a:spcPct val="0"/>
              </a:spcBef>
              <a:spcAft>
                <a:spcPct val="0"/>
              </a:spcAft>
            </a:pPr>
            <a:endParaRPr lang="pl-PL" spc="-50" dirty="0" err="1" smtClean="0">
              <a:solidFill>
                <a:schemeClr val="tx1"/>
              </a:solidFill>
              <a:latin typeface="Segoe UI" pitchFamily="34" charset="0"/>
              <a:ea typeface="Segoe UI" pitchFamily="34" charset="0"/>
              <a:cs typeface="Segoe UI" pitchFamily="34" charset="0"/>
            </a:endParaRPr>
          </a:p>
        </p:txBody>
      </p:sp>
      <p:grpSp>
        <p:nvGrpSpPr>
          <p:cNvPr id="37" name="Grupa 36"/>
          <p:cNvGrpSpPr/>
          <p:nvPr/>
        </p:nvGrpSpPr>
        <p:grpSpPr>
          <a:xfrm>
            <a:off x="482685" y="3439237"/>
            <a:ext cx="772907" cy="830316"/>
            <a:chOff x="2761863" y="4166818"/>
            <a:chExt cx="559812" cy="512166"/>
          </a:xfrm>
        </p:grpSpPr>
        <p:pic>
          <p:nvPicPr>
            <p:cNvPr id="34" name="Picture 4" descr="\\SFP\Work\White_Whale\3-22036_Kuleen_Bharadwaj\PPT\4_SQL Server Renewal\SFP_Art\Icons\Chris Icons\Folder.png"/>
            <p:cNvPicPr>
              <a:picLocks noChangeAspect="1" noChangeArrowheads="1"/>
            </p:cNvPicPr>
            <p:nvPr/>
          </p:nvPicPr>
          <p:blipFill>
            <a:blip r:embed="rId4" cstate="print">
              <a:duotone>
                <a:prstClr val="black"/>
                <a:schemeClr val="tx2">
                  <a:tint val="45000"/>
                  <a:satMod val="400000"/>
                </a:schemeClr>
              </a:duotone>
              <a:extLst>
                <a:ext uri="{28A0092B-C50C-407E-A947-70E740481C1C}">
                  <a14:useLocalDpi xmlns:a14="http://schemas.microsoft.com/office/drawing/2010/main" xmlns="" val="0"/>
                </a:ext>
              </a:extLst>
            </a:blip>
            <a:srcRect/>
            <a:stretch>
              <a:fillRect/>
            </a:stretch>
          </p:blipFill>
          <p:spPr bwMode="auto">
            <a:xfrm>
              <a:off x="2961191" y="4166818"/>
              <a:ext cx="360484" cy="328150"/>
            </a:xfrm>
            <a:prstGeom prst="rect">
              <a:avLst/>
            </a:prstGeom>
            <a:noFill/>
            <a:extLst>
              <a:ext uri="{909E8E84-426E-40DD-AFC4-6F175D3DCCD1}">
                <a14:hiddenFill xmlns:a14="http://schemas.microsoft.com/office/drawing/2010/main" xmlns="">
                  <a:solidFill>
                    <a:srgbClr val="FFFFFF"/>
                  </a:solidFill>
                </a14:hiddenFill>
              </a:ext>
            </a:extLst>
          </p:spPr>
        </p:pic>
        <p:pic>
          <p:nvPicPr>
            <p:cNvPr id="35" name="Picture 5" descr="\\SFP\Work\White_Whale\3-22036_Kuleen_Bharadwaj\PPT\4_SQL Server Renewal\SFP_Art\Icons\Chris Icons\folder forground.png"/>
            <p:cNvPicPr>
              <a:picLocks noChangeAspect="1" noChangeArrowheads="1"/>
            </p:cNvPicPr>
            <p:nvPr/>
          </p:nvPicPr>
          <p:blipFill>
            <a:blip r:embed="rId5" cstate="print">
              <a:duotone>
                <a:prstClr val="black"/>
                <a:schemeClr val="tx2">
                  <a:tint val="45000"/>
                  <a:satMod val="400000"/>
                </a:schemeClr>
              </a:duotone>
              <a:extLst>
                <a:ext uri="{28A0092B-C50C-407E-A947-70E740481C1C}">
                  <a14:useLocalDpi xmlns:a14="http://schemas.microsoft.com/office/drawing/2010/main" xmlns="" val="0"/>
                </a:ext>
              </a:extLst>
            </a:blip>
            <a:srcRect/>
            <a:stretch>
              <a:fillRect/>
            </a:stretch>
          </p:blipFill>
          <p:spPr bwMode="auto">
            <a:xfrm>
              <a:off x="2860799" y="4260048"/>
              <a:ext cx="357898" cy="327196"/>
            </a:xfrm>
            <a:prstGeom prst="rect">
              <a:avLst/>
            </a:prstGeom>
            <a:noFill/>
            <a:extLst>
              <a:ext uri="{909E8E84-426E-40DD-AFC4-6F175D3DCCD1}">
                <a14:hiddenFill xmlns:a14="http://schemas.microsoft.com/office/drawing/2010/main" xmlns="">
                  <a:solidFill>
                    <a:srgbClr val="FFFFFF"/>
                  </a:solidFill>
                </a14:hiddenFill>
              </a:ext>
            </a:extLst>
          </p:spPr>
        </p:pic>
        <p:pic>
          <p:nvPicPr>
            <p:cNvPr id="36" name="Picture 5" descr="\\SFP\Work\White_Whale\3-22036_Kuleen_Bharadwaj\PPT\4_SQL Server Renewal\SFP_Art\Icons\Chris Icons\folder forground.png"/>
            <p:cNvPicPr>
              <a:picLocks noChangeAspect="1" noChangeArrowheads="1"/>
            </p:cNvPicPr>
            <p:nvPr/>
          </p:nvPicPr>
          <p:blipFill>
            <a:blip r:embed="rId5" cstate="print">
              <a:duotone>
                <a:prstClr val="black"/>
                <a:schemeClr val="tx2">
                  <a:tint val="45000"/>
                  <a:satMod val="400000"/>
                </a:schemeClr>
              </a:duotone>
              <a:extLst>
                <a:ext uri="{28A0092B-C50C-407E-A947-70E740481C1C}">
                  <a14:useLocalDpi xmlns:a14="http://schemas.microsoft.com/office/drawing/2010/main" xmlns="" val="0"/>
                </a:ext>
              </a:extLst>
            </a:blip>
            <a:srcRect/>
            <a:stretch>
              <a:fillRect/>
            </a:stretch>
          </p:blipFill>
          <p:spPr bwMode="auto">
            <a:xfrm>
              <a:off x="2761863" y="4351789"/>
              <a:ext cx="357897" cy="327195"/>
            </a:xfrm>
            <a:prstGeom prst="rect">
              <a:avLst/>
            </a:prstGeom>
            <a:noFill/>
            <a:extLst>
              <a:ext uri="{909E8E84-426E-40DD-AFC4-6F175D3DCCD1}">
                <a14:hiddenFill xmlns:a14="http://schemas.microsoft.com/office/drawing/2010/main" xmlns="">
                  <a:solidFill>
                    <a:srgbClr val="FFFFFF"/>
                  </a:solidFill>
                </a14:hiddenFill>
              </a:ext>
            </a:extLst>
          </p:spPr>
        </p:pic>
      </p:grpSp>
    </p:spTree>
    <p:extLst>
      <p:ext uri="{BB962C8B-B14F-4D97-AF65-F5344CB8AC3E}">
        <p14:creationId xmlns="" xmlns:p14="http://schemas.microsoft.com/office/powerpoint/2010/main" val="3513558181"/>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1+#ppt_w/2"/>
                                          </p:val>
                                        </p:tav>
                                        <p:tav tm="100000">
                                          <p:val>
                                            <p:strVal val="#ppt_x"/>
                                          </p:val>
                                        </p:tav>
                                      </p:tavLst>
                                    </p:anim>
                                    <p:anim calcmode="lin" valueType="num">
                                      <p:cBhvr additive="base">
                                        <p:cTn id="12" dur="500" fill="hold"/>
                                        <p:tgtEl>
                                          <p:spTgt spid="10"/>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1+#ppt_w/2"/>
                                          </p:val>
                                        </p:tav>
                                        <p:tav tm="100000">
                                          <p:val>
                                            <p:strVal val="#ppt_x"/>
                                          </p:val>
                                        </p:tav>
                                      </p:tavLst>
                                    </p:anim>
                                    <p:anim calcmode="lin" valueType="num">
                                      <p:cBhvr additive="base">
                                        <p:cTn id="16" dur="500" fill="hold"/>
                                        <p:tgtEl>
                                          <p:spTgt spid="9"/>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1+#ppt_w/2"/>
                                          </p:val>
                                        </p:tav>
                                        <p:tav tm="100000">
                                          <p:val>
                                            <p:strVal val="#ppt_x"/>
                                          </p:val>
                                        </p:tav>
                                      </p:tavLst>
                                    </p:anim>
                                    <p:anim calcmode="lin" valueType="num">
                                      <p:cBhvr additive="base">
                                        <p:cTn id="20" dur="500" fill="hold"/>
                                        <p:tgtEl>
                                          <p:spTgt spid="16"/>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1+#ppt_w/2"/>
                                          </p:val>
                                        </p:tav>
                                        <p:tav tm="100000">
                                          <p:val>
                                            <p:strVal val="#ppt_x"/>
                                          </p:val>
                                        </p:tav>
                                      </p:tavLst>
                                    </p:anim>
                                    <p:anim calcmode="lin" valueType="num">
                                      <p:cBhvr additive="base">
                                        <p:cTn id="24" dur="500" fill="hold"/>
                                        <p:tgtEl>
                                          <p:spTgt spid="6"/>
                                        </p:tgtEl>
                                        <p:attrNameLst>
                                          <p:attrName>ppt_y</p:attrName>
                                        </p:attrNameLst>
                                      </p:cBhvr>
                                      <p:tavLst>
                                        <p:tav tm="0">
                                          <p:val>
                                            <p:strVal val="#ppt_y"/>
                                          </p:val>
                                        </p:tav>
                                        <p:tav tm="100000">
                                          <p:val>
                                            <p:strVal val="#ppt_y"/>
                                          </p:val>
                                        </p:tav>
                                      </p:tavLst>
                                    </p:anim>
                                  </p:childTnLst>
                                </p:cTn>
                              </p:par>
                            </p:childTnLst>
                          </p:cTn>
                        </p:par>
                        <p:par>
                          <p:cTn id="25" fill="hold">
                            <p:stCondLst>
                              <p:cond delay="5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additive="base">
                                        <p:cTn id="32" dur="500" fill="hold"/>
                                        <p:tgtEl>
                                          <p:spTgt spid="13"/>
                                        </p:tgtEl>
                                        <p:attrNameLst>
                                          <p:attrName>ppt_x</p:attrName>
                                        </p:attrNameLst>
                                      </p:cBhvr>
                                      <p:tavLst>
                                        <p:tav tm="0">
                                          <p:val>
                                            <p:strVal val="#ppt_x"/>
                                          </p:val>
                                        </p:tav>
                                        <p:tav tm="100000">
                                          <p:val>
                                            <p:strVal val="#ppt_x"/>
                                          </p:val>
                                        </p:tav>
                                      </p:tavLst>
                                    </p:anim>
                                    <p:anim calcmode="lin" valueType="num">
                                      <p:cBhvr additive="base">
                                        <p:cTn id="33" dur="500" fill="hold"/>
                                        <p:tgtEl>
                                          <p:spTgt spid="13"/>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additive="base">
                                        <p:cTn id="36" dur="500" fill="hold"/>
                                        <p:tgtEl>
                                          <p:spTgt spid="17"/>
                                        </p:tgtEl>
                                        <p:attrNameLst>
                                          <p:attrName>ppt_x</p:attrName>
                                        </p:attrNameLst>
                                      </p:cBhvr>
                                      <p:tavLst>
                                        <p:tav tm="0">
                                          <p:val>
                                            <p:strVal val="#ppt_x"/>
                                          </p:val>
                                        </p:tav>
                                        <p:tav tm="100000">
                                          <p:val>
                                            <p:strVal val="#ppt_x"/>
                                          </p:val>
                                        </p:tav>
                                      </p:tavLst>
                                    </p:anim>
                                    <p:anim calcmode="lin" valueType="num">
                                      <p:cBhvr additive="base">
                                        <p:cTn id="37" dur="500" fill="hold"/>
                                        <p:tgtEl>
                                          <p:spTgt spid="17"/>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additive="base">
                                        <p:cTn id="40" dur="500" fill="hold"/>
                                        <p:tgtEl>
                                          <p:spTgt spid="12"/>
                                        </p:tgtEl>
                                        <p:attrNameLst>
                                          <p:attrName>ppt_x</p:attrName>
                                        </p:attrNameLst>
                                      </p:cBhvr>
                                      <p:tavLst>
                                        <p:tav tm="0">
                                          <p:val>
                                            <p:strVal val="#ppt_x"/>
                                          </p:val>
                                        </p:tav>
                                        <p:tav tm="100000">
                                          <p:val>
                                            <p:strVal val="#ppt_x"/>
                                          </p:val>
                                        </p:tav>
                                      </p:tavLst>
                                    </p:anim>
                                    <p:anim calcmode="lin" valueType="num">
                                      <p:cBhvr additive="base">
                                        <p:cTn id="41" dur="500" fill="hold"/>
                                        <p:tgtEl>
                                          <p:spTgt spid="12"/>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additive="base">
                                        <p:cTn id="44" dur="500" fill="hold"/>
                                        <p:tgtEl>
                                          <p:spTgt spid="11"/>
                                        </p:tgtEl>
                                        <p:attrNameLst>
                                          <p:attrName>ppt_x</p:attrName>
                                        </p:attrNameLst>
                                      </p:cBhvr>
                                      <p:tavLst>
                                        <p:tav tm="0">
                                          <p:val>
                                            <p:strVal val="#ppt_x"/>
                                          </p:val>
                                        </p:tav>
                                        <p:tav tm="100000">
                                          <p:val>
                                            <p:strVal val="#ppt_x"/>
                                          </p:val>
                                        </p:tav>
                                      </p:tavLst>
                                    </p:anim>
                                    <p:anim calcmode="lin" valueType="num">
                                      <p:cBhvr additive="base">
                                        <p:cTn id="45" dur="500" fill="hold"/>
                                        <p:tgtEl>
                                          <p:spTgt spid="11"/>
                                        </p:tgtEl>
                                        <p:attrNameLst>
                                          <p:attrName>ppt_y</p:attrName>
                                        </p:attrNameLst>
                                      </p:cBhvr>
                                      <p:tavLst>
                                        <p:tav tm="0">
                                          <p:val>
                                            <p:strVal val="1+#ppt_h/2"/>
                                          </p:val>
                                        </p:tav>
                                        <p:tav tm="100000">
                                          <p:val>
                                            <p:strVal val="#ppt_y"/>
                                          </p:val>
                                        </p:tav>
                                      </p:tavLst>
                                    </p:anim>
                                  </p:childTnLst>
                                </p:cTn>
                              </p:par>
                            </p:childTnLst>
                          </p:cTn>
                        </p:par>
                        <p:par>
                          <p:cTn id="46" fill="hold">
                            <p:stCondLst>
                              <p:cond delay="1000"/>
                            </p:stCondLst>
                            <p:childTnLst>
                              <p:par>
                                <p:cTn id="47" presetID="2" presetClass="entr" presetSubtype="4" fill="hold" grpId="0" nodeType="after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ppt_x"/>
                                          </p:val>
                                        </p:tav>
                                        <p:tav tm="100000">
                                          <p:val>
                                            <p:strVal val="#ppt_x"/>
                                          </p:val>
                                        </p:tav>
                                      </p:tavLst>
                                    </p:anim>
                                    <p:anim calcmode="lin" valueType="num">
                                      <p:cBhvr additive="base">
                                        <p:cTn id="50" dur="500" fill="hold"/>
                                        <p:tgtEl>
                                          <p:spTgt spid="21"/>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additive="base">
                                        <p:cTn id="53" dur="500" fill="hold"/>
                                        <p:tgtEl>
                                          <p:spTgt spid="18"/>
                                        </p:tgtEl>
                                        <p:attrNameLst>
                                          <p:attrName>ppt_x</p:attrName>
                                        </p:attrNameLst>
                                      </p:cBhvr>
                                      <p:tavLst>
                                        <p:tav tm="0">
                                          <p:val>
                                            <p:strVal val="#ppt_x"/>
                                          </p:val>
                                        </p:tav>
                                        <p:tav tm="100000">
                                          <p:val>
                                            <p:strVal val="#ppt_x"/>
                                          </p:val>
                                        </p:tav>
                                      </p:tavLst>
                                    </p:anim>
                                    <p:anim calcmode="lin" valueType="num">
                                      <p:cBhvr additive="base">
                                        <p:cTn id="54" dur="500" fill="hold"/>
                                        <p:tgtEl>
                                          <p:spTgt spid="18"/>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22"/>
                                        </p:tgtEl>
                                        <p:attrNameLst>
                                          <p:attrName>style.visibility</p:attrName>
                                        </p:attrNameLst>
                                      </p:cBhvr>
                                      <p:to>
                                        <p:strVal val="visible"/>
                                      </p:to>
                                    </p:set>
                                    <p:anim calcmode="lin" valueType="num">
                                      <p:cBhvr additive="base">
                                        <p:cTn id="57" dur="500" fill="hold"/>
                                        <p:tgtEl>
                                          <p:spTgt spid="22"/>
                                        </p:tgtEl>
                                        <p:attrNameLst>
                                          <p:attrName>ppt_x</p:attrName>
                                        </p:attrNameLst>
                                      </p:cBhvr>
                                      <p:tavLst>
                                        <p:tav tm="0">
                                          <p:val>
                                            <p:strVal val="#ppt_x"/>
                                          </p:val>
                                        </p:tav>
                                        <p:tav tm="100000">
                                          <p:val>
                                            <p:strVal val="#ppt_x"/>
                                          </p:val>
                                        </p:tav>
                                      </p:tavLst>
                                    </p:anim>
                                    <p:anim calcmode="lin" valueType="num">
                                      <p:cBhvr additive="base">
                                        <p:cTn id="58" dur="500" fill="hold"/>
                                        <p:tgtEl>
                                          <p:spTgt spid="22"/>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20"/>
                                        </p:tgtEl>
                                        <p:attrNameLst>
                                          <p:attrName>style.visibility</p:attrName>
                                        </p:attrNameLst>
                                      </p:cBhvr>
                                      <p:to>
                                        <p:strVal val="visible"/>
                                      </p:to>
                                    </p:set>
                                    <p:anim calcmode="lin" valueType="num">
                                      <p:cBhvr additive="base">
                                        <p:cTn id="61" dur="500" fill="hold"/>
                                        <p:tgtEl>
                                          <p:spTgt spid="20"/>
                                        </p:tgtEl>
                                        <p:attrNameLst>
                                          <p:attrName>ppt_x</p:attrName>
                                        </p:attrNameLst>
                                      </p:cBhvr>
                                      <p:tavLst>
                                        <p:tav tm="0">
                                          <p:val>
                                            <p:strVal val="#ppt_x"/>
                                          </p:val>
                                        </p:tav>
                                        <p:tav tm="100000">
                                          <p:val>
                                            <p:strVal val="#ppt_x"/>
                                          </p:val>
                                        </p:tav>
                                      </p:tavLst>
                                    </p:anim>
                                    <p:anim calcmode="lin" valueType="num">
                                      <p:cBhvr additive="base">
                                        <p:cTn id="62" dur="500" fill="hold"/>
                                        <p:tgtEl>
                                          <p:spTgt spid="20"/>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19"/>
                                        </p:tgtEl>
                                        <p:attrNameLst>
                                          <p:attrName>style.visibility</p:attrName>
                                        </p:attrNameLst>
                                      </p:cBhvr>
                                      <p:to>
                                        <p:strVal val="visible"/>
                                      </p:to>
                                    </p:set>
                                    <p:anim calcmode="lin" valueType="num">
                                      <p:cBhvr additive="base">
                                        <p:cTn id="65" dur="500" fill="hold"/>
                                        <p:tgtEl>
                                          <p:spTgt spid="19"/>
                                        </p:tgtEl>
                                        <p:attrNameLst>
                                          <p:attrName>ppt_x</p:attrName>
                                        </p:attrNameLst>
                                      </p:cBhvr>
                                      <p:tavLst>
                                        <p:tav tm="0">
                                          <p:val>
                                            <p:strVal val="#ppt_x"/>
                                          </p:val>
                                        </p:tav>
                                        <p:tav tm="100000">
                                          <p:val>
                                            <p:strVal val="#ppt_x"/>
                                          </p:val>
                                        </p:tav>
                                      </p:tavLst>
                                    </p:anim>
                                    <p:anim calcmode="lin" valueType="num">
                                      <p:cBhvr additive="base">
                                        <p:cTn id="66" dur="500" fill="hold"/>
                                        <p:tgtEl>
                                          <p:spTgt spid="19"/>
                                        </p:tgtEl>
                                        <p:attrNameLst>
                                          <p:attrName>ppt_y</p:attrName>
                                        </p:attrNameLst>
                                      </p:cBhvr>
                                      <p:tavLst>
                                        <p:tav tm="0">
                                          <p:val>
                                            <p:strVal val="1+#ppt_h/2"/>
                                          </p:val>
                                        </p:tav>
                                        <p:tav tm="100000">
                                          <p:val>
                                            <p:strVal val="#ppt_y"/>
                                          </p:val>
                                        </p:tav>
                                      </p:tavLst>
                                    </p:anim>
                                  </p:childTnLst>
                                </p:cTn>
                              </p:par>
                            </p:childTnLst>
                          </p:cTn>
                        </p:par>
                        <p:par>
                          <p:cTn id="67" fill="hold">
                            <p:stCondLst>
                              <p:cond delay="1500"/>
                            </p:stCondLst>
                            <p:childTnLst>
                              <p:par>
                                <p:cTn id="68" presetID="2" presetClass="entr" presetSubtype="4" fill="hold" nodeType="afterEffect">
                                  <p:stCondLst>
                                    <p:cond delay="0"/>
                                  </p:stCondLst>
                                  <p:childTnLst>
                                    <p:set>
                                      <p:cBhvr>
                                        <p:cTn id="69" dur="1" fill="hold">
                                          <p:stCondLst>
                                            <p:cond delay="0"/>
                                          </p:stCondLst>
                                        </p:cTn>
                                        <p:tgtEl>
                                          <p:spTgt spid="26"/>
                                        </p:tgtEl>
                                        <p:attrNameLst>
                                          <p:attrName>style.visibility</p:attrName>
                                        </p:attrNameLst>
                                      </p:cBhvr>
                                      <p:to>
                                        <p:strVal val="visible"/>
                                      </p:to>
                                    </p:set>
                                    <p:anim calcmode="lin" valueType="num">
                                      <p:cBhvr additive="base">
                                        <p:cTn id="70" dur="500" fill="hold"/>
                                        <p:tgtEl>
                                          <p:spTgt spid="26"/>
                                        </p:tgtEl>
                                        <p:attrNameLst>
                                          <p:attrName>ppt_x</p:attrName>
                                        </p:attrNameLst>
                                      </p:cBhvr>
                                      <p:tavLst>
                                        <p:tav tm="0">
                                          <p:val>
                                            <p:strVal val="#ppt_x"/>
                                          </p:val>
                                        </p:tav>
                                        <p:tav tm="100000">
                                          <p:val>
                                            <p:strVal val="#ppt_x"/>
                                          </p:val>
                                        </p:tav>
                                      </p:tavLst>
                                    </p:anim>
                                    <p:anim calcmode="lin" valueType="num">
                                      <p:cBhvr additive="base">
                                        <p:cTn id="71" dur="500" fill="hold"/>
                                        <p:tgtEl>
                                          <p:spTgt spid="26"/>
                                        </p:tgtEl>
                                        <p:attrNameLst>
                                          <p:attrName>ppt_y</p:attrName>
                                        </p:attrNameLst>
                                      </p:cBhvr>
                                      <p:tavLst>
                                        <p:tav tm="0">
                                          <p:val>
                                            <p:strVal val="1+#ppt_h/2"/>
                                          </p:val>
                                        </p:tav>
                                        <p:tav tm="100000">
                                          <p:val>
                                            <p:strVal val="#ppt_y"/>
                                          </p:val>
                                        </p:tav>
                                      </p:tavLst>
                                    </p:anim>
                                  </p:childTnLst>
                                </p:cTn>
                              </p:par>
                              <p:par>
                                <p:cTn id="72" presetID="2" presetClass="entr" presetSubtype="4" fill="hold" nodeType="withEffect">
                                  <p:stCondLst>
                                    <p:cond delay="0"/>
                                  </p:stCondLst>
                                  <p:childTnLst>
                                    <p:set>
                                      <p:cBhvr>
                                        <p:cTn id="73" dur="1" fill="hold">
                                          <p:stCondLst>
                                            <p:cond delay="0"/>
                                          </p:stCondLst>
                                        </p:cTn>
                                        <p:tgtEl>
                                          <p:spTgt spid="23"/>
                                        </p:tgtEl>
                                        <p:attrNameLst>
                                          <p:attrName>style.visibility</p:attrName>
                                        </p:attrNameLst>
                                      </p:cBhvr>
                                      <p:to>
                                        <p:strVal val="visible"/>
                                      </p:to>
                                    </p:set>
                                    <p:anim calcmode="lin" valueType="num">
                                      <p:cBhvr additive="base">
                                        <p:cTn id="74" dur="500" fill="hold"/>
                                        <p:tgtEl>
                                          <p:spTgt spid="23"/>
                                        </p:tgtEl>
                                        <p:attrNameLst>
                                          <p:attrName>ppt_x</p:attrName>
                                        </p:attrNameLst>
                                      </p:cBhvr>
                                      <p:tavLst>
                                        <p:tav tm="0">
                                          <p:val>
                                            <p:strVal val="#ppt_x"/>
                                          </p:val>
                                        </p:tav>
                                        <p:tav tm="100000">
                                          <p:val>
                                            <p:strVal val="#ppt_x"/>
                                          </p:val>
                                        </p:tav>
                                      </p:tavLst>
                                    </p:anim>
                                    <p:anim calcmode="lin" valueType="num">
                                      <p:cBhvr additive="base">
                                        <p:cTn id="75" dur="500" fill="hold"/>
                                        <p:tgtEl>
                                          <p:spTgt spid="23"/>
                                        </p:tgtEl>
                                        <p:attrNameLst>
                                          <p:attrName>ppt_y</p:attrName>
                                        </p:attrNameLst>
                                      </p:cBhvr>
                                      <p:tavLst>
                                        <p:tav tm="0">
                                          <p:val>
                                            <p:strVal val="1+#ppt_h/2"/>
                                          </p:val>
                                        </p:tav>
                                        <p:tav tm="100000">
                                          <p:val>
                                            <p:strVal val="#ppt_y"/>
                                          </p:val>
                                        </p:tav>
                                      </p:tavLst>
                                    </p:anim>
                                  </p:childTnLst>
                                </p:cTn>
                              </p:par>
                              <p:par>
                                <p:cTn id="76" presetID="2" presetClass="entr" presetSubtype="4" fill="hold" nodeType="withEffect">
                                  <p:stCondLst>
                                    <p:cond delay="0"/>
                                  </p:stCondLst>
                                  <p:childTnLst>
                                    <p:set>
                                      <p:cBhvr>
                                        <p:cTn id="77" dur="1" fill="hold">
                                          <p:stCondLst>
                                            <p:cond delay="0"/>
                                          </p:stCondLst>
                                        </p:cTn>
                                        <p:tgtEl>
                                          <p:spTgt spid="27"/>
                                        </p:tgtEl>
                                        <p:attrNameLst>
                                          <p:attrName>style.visibility</p:attrName>
                                        </p:attrNameLst>
                                      </p:cBhvr>
                                      <p:to>
                                        <p:strVal val="visible"/>
                                      </p:to>
                                    </p:set>
                                    <p:anim calcmode="lin" valueType="num">
                                      <p:cBhvr additive="base">
                                        <p:cTn id="78" dur="500" fill="hold"/>
                                        <p:tgtEl>
                                          <p:spTgt spid="27"/>
                                        </p:tgtEl>
                                        <p:attrNameLst>
                                          <p:attrName>ppt_x</p:attrName>
                                        </p:attrNameLst>
                                      </p:cBhvr>
                                      <p:tavLst>
                                        <p:tav tm="0">
                                          <p:val>
                                            <p:strVal val="#ppt_x"/>
                                          </p:val>
                                        </p:tav>
                                        <p:tav tm="100000">
                                          <p:val>
                                            <p:strVal val="#ppt_x"/>
                                          </p:val>
                                        </p:tav>
                                      </p:tavLst>
                                    </p:anim>
                                    <p:anim calcmode="lin" valueType="num">
                                      <p:cBhvr additive="base">
                                        <p:cTn id="79" dur="500" fill="hold"/>
                                        <p:tgtEl>
                                          <p:spTgt spid="27"/>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25"/>
                                        </p:tgtEl>
                                        <p:attrNameLst>
                                          <p:attrName>style.visibility</p:attrName>
                                        </p:attrNameLst>
                                      </p:cBhvr>
                                      <p:to>
                                        <p:strVal val="visible"/>
                                      </p:to>
                                    </p:set>
                                    <p:anim calcmode="lin" valueType="num">
                                      <p:cBhvr additive="base">
                                        <p:cTn id="82" dur="500" fill="hold"/>
                                        <p:tgtEl>
                                          <p:spTgt spid="25"/>
                                        </p:tgtEl>
                                        <p:attrNameLst>
                                          <p:attrName>ppt_x</p:attrName>
                                        </p:attrNameLst>
                                      </p:cBhvr>
                                      <p:tavLst>
                                        <p:tav tm="0">
                                          <p:val>
                                            <p:strVal val="#ppt_x"/>
                                          </p:val>
                                        </p:tav>
                                        <p:tav tm="100000">
                                          <p:val>
                                            <p:strVal val="#ppt_x"/>
                                          </p:val>
                                        </p:tav>
                                      </p:tavLst>
                                    </p:anim>
                                    <p:anim calcmode="lin" valueType="num">
                                      <p:cBhvr additive="base">
                                        <p:cTn id="83" dur="500" fill="hold"/>
                                        <p:tgtEl>
                                          <p:spTgt spid="25"/>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additive="base">
                                        <p:cTn id="86" dur="500" fill="hold"/>
                                        <p:tgtEl>
                                          <p:spTgt spid="24"/>
                                        </p:tgtEl>
                                        <p:attrNameLst>
                                          <p:attrName>ppt_x</p:attrName>
                                        </p:attrNameLst>
                                      </p:cBhvr>
                                      <p:tavLst>
                                        <p:tav tm="0">
                                          <p:val>
                                            <p:strVal val="#ppt_x"/>
                                          </p:val>
                                        </p:tav>
                                        <p:tav tm="100000">
                                          <p:val>
                                            <p:strVal val="#ppt_x"/>
                                          </p:val>
                                        </p:tav>
                                      </p:tavLst>
                                    </p:anim>
                                    <p:anim calcmode="lin" valueType="num">
                                      <p:cBhvr additive="base">
                                        <p:cTn id="87" dur="500" fill="hold"/>
                                        <p:tgtEl>
                                          <p:spTgt spid="24"/>
                                        </p:tgtEl>
                                        <p:attrNameLst>
                                          <p:attrName>ppt_y</p:attrName>
                                        </p:attrNameLst>
                                      </p:cBhvr>
                                      <p:tavLst>
                                        <p:tav tm="0">
                                          <p:val>
                                            <p:strVal val="1+#ppt_h/2"/>
                                          </p:val>
                                        </p:tav>
                                        <p:tav tm="100000">
                                          <p:val>
                                            <p:strVal val="#ppt_y"/>
                                          </p:val>
                                        </p:tav>
                                      </p:tavLst>
                                    </p:anim>
                                  </p:childTnLst>
                                </p:cTn>
                              </p:par>
                            </p:childTnLst>
                          </p:cTn>
                        </p:par>
                        <p:par>
                          <p:cTn id="88" fill="hold">
                            <p:stCondLst>
                              <p:cond delay="2000"/>
                            </p:stCondLst>
                            <p:childTnLst>
                              <p:par>
                                <p:cTn id="89" presetID="2" presetClass="entr" presetSubtype="4" fill="hold" nodeType="afterEffect">
                                  <p:stCondLst>
                                    <p:cond delay="0"/>
                                  </p:stCondLst>
                                  <p:childTnLst>
                                    <p:set>
                                      <p:cBhvr>
                                        <p:cTn id="90" dur="1" fill="hold">
                                          <p:stCondLst>
                                            <p:cond delay="0"/>
                                          </p:stCondLst>
                                        </p:cTn>
                                        <p:tgtEl>
                                          <p:spTgt spid="31"/>
                                        </p:tgtEl>
                                        <p:attrNameLst>
                                          <p:attrName>style.visibility</p:attrName>
                                        </p:attrNameLst>
                                      </p:cBhvr>
                                      <p:to>
                                        <p:strVal val="visible"/>
                                      </p:to>
                                    </p:set>
                                    <p:anim calcmode="lin" valueType="num">
                                      <p:cBhvr additive="base">
                                        <p:cTn id="91" dur="500" fill="hold"/>
                                        <p:tgtEl>
                                          <p:spTgt spid="31"/>
                                        </p:tgtEl>
                                        <p:attrNameLst>
                                          <p:attrName>ppt_x</p:attrName>
                                        </p:attrNameLst>
                                      </p:cBhvr>
                                      <p:tavLst>
                                        <p:tav tm="0">
                                          <p:val>
                                            <p:strVal val="#ppt_x"/>
                                          </p:val>
                                        </p:tav>
                                        <p:tav tm="100000">
                                          <p:val>
                                            <p:strVal val="#ppt_x"/>
                                          </p:val>
                                        </p:tav>
                                      </p:tavLst>
                                    </p:anim>
                                    <p:anim calcmode="lin" valueType="num">
                                      <p:cBhvr additive="base">
                                        <p:cTn id="92" dur="500" fill="hold"/>
                                        <p:tgtEl>
                                          <p:spTgt spid="31"/>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0"/>
                                  </p:stCondLst>
                                  <p:childTnLst>
                                    <p:set>
                                      <p:cBhvr>
                                        <p:cTn id="94" dur="1" fill="hold">
                                          <p:stCondLst>
                                            <p:cond delay="0"/>
                                          </p:stCondLst>
                                        </p:cTn>
                                        <p:tgtEl>
                                          <p:spTgt spid="28"/>
                                        </p:tgtEl>
                                        <p:attrNameLst>
                                          <p:attrName>style.visibility</p:attrName>
                                        </p:attrNameLst>
                                      </p:cBhvr>
                                      <p:to>
                                        <p:strVal val="visible"/>
                                      </p:to>
                                    </p:set>
                                    <p:anim calcmode="lin" valueType="num">
                                      <p:cBhvr additive="base">
                                        <p:cTn id="95" dur="500" fill="hold"/>
                                        <p:tgtEl>
                                          <p:spTgt spid="28"/>
                                        </p:tgtEl>
                                        <p:attrNameLst>
                                          <p:attrName>ppt_x</p:attrName>
                                        </p:attrNameLst>
                                      </p:cBhvr>
                                      <p:tavLst>
                                        <p:tav tm="0">
                                          <p:val>
                                            <p:strVal val="#ppt_x"/>
                                          </p:val>
                                        </p:tav>
                                        <p:tav tm="100000">
                                          <p:val>
                                            <p:strVal val="#ppt_x"/>
                                          </p:val>
                                        </p:tav>
                                      </p:tavLst>
                                    </p:anim>
                                    <p:anim calcmode="lin" valueType="num">
                                      <p:cBhvr additive="base">
                                        <p:cTn id="96" dur="500" fill="hold"/>
                                        <p:tgtEl>
                                          <p:spTgt spid="28"/>
                                        </p:tgtEl>
                                        <p:attrNameLst>
                                          <p:attrName>ppt_y</p:attrName>
                                        </p:attrNameLst>
                                      </p:cBhvr>
                                      <p:tavLst>
                                        <p:tav tm="0">
                                          <p:val>
                                            <p:strVal val="1+#ppt_h/2"/>
                                          </p:val>
                                        </p:tav>
                                        <p:tav tm="100000">
                                          <p:val>
                                            <p:strVal val="#ppt_y"/>
                                          </p:val>
                                        </p:tav>
                                      </p:tavLst>
                                    </p:anim>
                                  </p:childTnLst>
                                </p:cTn>
                              </p:par>
                              <p:par>
                                <p:cTn id="97" presetID="2" presetClass="entr" presetSubtype="4" fill="hold" nodeType="withEffect">
                                  <p:stCondLst>
                                    <p:cond delay="0"/>
                                  </p:stCondLst>
                                  <p:childTnLst>
                                    <p:set>
                                      <p:cBhvr>
                                        <p:cTn id="98" dur="1" fill="hold">
                                          <p:stCondLst>
                                            <p:cond delay="0"/>
                                          </p:stCondLst>
                                        </p:cTn>
                                        <p:tgtEl>
                                          <p:spTgt spid="32"/>
                                        </p:tgtEl>
                                        <p:attrNameLst>
                                          <p:attrName>style.visibility</p:attrName>
                                        </p:attrNameLst>
                                      </p:cBhvr>
                                      <p:to>
                                        <p:strVal val="visible"/>
                                      </p:to>
                                    </p:set>
                                    <p:anim calcmode="lin" valueType="num">
                                      <p:cBhvr additive="base">
                                        <p:cTn id="99" dur="500" fill="hold"/>
                                        <p:tgtEl>
                                          <p:spTgt spid="32"/>
                                        </p:tgtEl>
                                        <p:attrNameLst>
                                          <p:attrName>ppt_x</p:attrName>
                                        </p:attrNameLst>
                                      </p:cBhvr>
                                      <p:tavLst>
                                        <p:tav tm="0">
                                          <p:val>
                                            <p:strVal val="#ppt_x"/>
                                          </p:val>
                                        </p:tav>
                                        <p:tav tm="100000">
                                          <p:val>
                                            <p:strVal val="#ppt_x"/>
                                          </p:val>
                                        </p:tav>
                                      </p:tavLst>
                                    </p:anim>
                                    <p:anim calcmode="lin" valueType="num">
                                      <p:cBhvr additive="base">
                                        <p:cTn id="100" dur="500" fill="hold"/>
                                        <p:tgtEl>
                                          <p:spTgt spid="32"/>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30"/>
                                        </p:tgtEl>
                                        <p:attrNameLst>
                                          <p:attrName>style.visibility</p:attrName>
                                        </p:attrNameLst>
                                      </p:cBhvr>
                                      <p:to>
                                        <p:strVal val="visible"/>
                                      </p:to>
                                    </p:set>
                                    <p:anim calcmode="lin" valueType="num">
                                      <p:cBhvr additive="base">
                                        <p:cTn id="103" dur="500" fill="hold"/>
                                        <p:tgtEl>
                                          <p:spTgt spid="30"/>
                                        </p:tgtEl>
                                        <p:attrNameLst>
                                          <p:attrName>ppt_x</p:attrName>
                                        </p:attrNameLst>
                                      </p:cBhvr>
                                      <p:tavLst>
                                        <p:tav tm="0">
                                          <p:val>
                                            <p:strVal val="#ppt_x"/>
                                          </p:val>
                                        </p:tav>
                                        <p:tav tm="100000">
                                          <p:val>
                                            <p:strVal val="#ppt_x"/>
                                          </p:val>
                                        </p:tav>
                                      </p:tavLst>
                                    </p:anim>
                                    <p:anim calcmode="lin" valueType="num">
                                      <p:cBhvr additive="base">
                                        <p:cTn id="104" dur="500" fill="hold"/>
                                        <p:tgtEl>
                                          <p:spTgt spid="3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29"/>
                                        </p:tgtEl>
                                        <p:attrNameLst>
                                          <p:attrName>style.visibility</p:attrName>
                                        </p:attrNameLst>
                                      </p:cBhvr>
                                      <p:to>
                                        <p:strVal val="visible"/>
                                      </p:to>
                                    </p:set>
                                    <p:anim calcmode="lin" valueType="num">
                                      <p:cBhvr additive="base">
                                        <p:cTn id="107" dur="500" fill="hold"/>
                                        <p:tgtEl>
                                          <p:spTgt spid="29"/>
                                        </p:tgtEl>
                                        <p:attrNameLst>
                                          <p:attrName>ppt_x</p:attrName>
                                        </p:attrNameLst>
                                      </p:cBhvr>
                                      <p:tavLst>
                                        <p:tav tm="0">
                                          <p:val>
                                            <p:strVal val="#ppt_x"/>
                                          </p:val>
                                        </p:tav>
                                        <p:tav tm="100000">
                                          <p:val>
                                            <p:strVal val="#ppt_x"/>
                                          </p:val>
                                        </p:tav>
                                      </p:tavLst>
                                    </p:anim>
                                    <p:anim calcmode="lin" valueType="num">
                                      <p:cBhvr additive="base">
                                        <p:cTn id="10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6" grpId="0" animBg="1"/>
      <p:bldP spid="9" grpId="0" animBg="1"/>
      <p:bldP spid="10" grpId="0" animBg="1"/>
      <p:bldP spid="7" grpId="0" animBg="1"/>
      <p:bldP spid="8" grpId="0" animBg="1"/>
      <p:bldP spid="11" grpId="0" animBg="1"/>
      <p:bldP spid="12" grpId="0" animBg="1"/>
      <p:bldP spid="13" grpId="0" animBg="1"/>
      <p:bldP spid="17" grpId="0" animBg="1"/>
      <p:bldP spid="18" grpId="0" animBg="1"/>
      <p:bldP spid="19" grpId="0" animBg="1"/>
      <p:bldP spid="20" grpId="0" animBg="1"/>
      <p:bldP spid="21" grpId="0" animBg="1"/>
      <p:bldP spid="24" grpId="0" animBg="1"/>
      <p:bldP spid="25" grpId="0" animBg="1"/>
      <p:bldP spid="29" grpId="0" animBg="1"/>
      <p:bldP spid="3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spect="1"/>
          </p:cNvSpPr>
          <p:nvPr/>
        </p:nvSpPr>
        <p:spPr bwMode="auto">
          <a:xfrm>
            <a:off x="241666" y="639902"/>
            <a:ext cx="8600570" cy="4503598"/>
          </a:xfrm>
          <a:prstGeom prst="rect">
            <a:avLst/>
          </a:prstGeom>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rot="0" spcFirstLastPara="0" vertOverflow="overflow" horzOverflow="overflow" vert="horz" wrap="square" lIns="34295" tIns="34295" rIns="34295" bIns="34295" numCol="1" spcCol="0" rtlCol="0" fromWordArt="0" anchor="t" anchorCtr="0" forceAA="0" compatLnSpc="1">
            <a:prstTxWarp prst="textNoShape">
              <a:avLst/>
            </a:prstTxWarp>
            <a:noAutofit/>
          </a:bodyPr>
          <a:lstStyle/>
          <a:p>
            <a:pPr algn="ctr"/>
            <a:r>
              <a:rPr lang="pl-PL" sz="2800" spc="-75" dirty="0" smtClean="0">
                <a:solidFill>
                  <a:schemeClr val="tx1"/>
                </a:solidFill>
                <a:ea typeface="Segoe UI" pitchFamily="34" charset="0"/>
                <a:cs typeface="Segoe UI" pitchFamily="34" charset="0"/>
              </a:rPr>
              <a:t>Testy wykonano na 80 tabelach z kolumną typu XML</a:t>
            </a:r>
            <a:endParaRPr lang="en-US" sz="2800" spc="-75" dirty="0">
              <a:solidFill>
                <a:schemeClr val="tx1"/>
              </a:solidFill>
              <a:ea typeface="Segoe UI" pitchFamily="34" charset="0"/>
              <a:cs typeface="Segoe UI" pitchFamily="34" charset="0"/>
            </a:endParaRPr>
          </a:p>
        </p:txBody>
      </p:sp>
      <p:sp>
        <p:nvSpPr>
          <p:cNvPr id="19" name="Prostokąt 18"/>
          <p:cNvSpPr/>
          <p:nvPr/>
        </p:nvSpPr>
        <p:spPr bwMode="auto">
          <a:xfrm>
            <a:off x="516274" y="1212379"/>
            <a:ext cx="4014783" cy="3769057"/>
          </a:xfrm>
          <a:prstGeom prst="rect">
            <a:avLst/>
          </a:prstGeom>
          <a:solidFill>
            <a:srgbClr val="81AB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t" anchorCtr="0" forceAA="0" compatLnSpc="1">
            <a:prstTxWarp prst="textNoShape">
              <a:avLst/>
            </a:prstTxWarp>
            <a:noAutofit/>
          </a:bodyPr>
          <a:lstStyle/>
          <a:p>
            <a:pPr algn="ctr" defTabSz="685666" fontAlgn="base">
              <a:spcBef>
                <a:spcPct val="0"/>
              </a:spcBef>
              <a:spcAft>
                <a:spcPct val="0"/>
              </a:spcAft>
            </a:pPr>
            <a:r>
              <a:rPr lang="pl-PL" sz="2000" dirty="0" smtClean="0">
                <a:solidFill>
                  <a:schemeClr val="tx2">
                    <a:lumMod val="10000"/>
                  </a:schemeClr>
                </a:solidFill>
              </a:rPr>
              <a:t>XML ze zdefiniowanym XML </a:t>
            </a:r>
            <a:r>
              <a:rPr lang="pl-PL" sz="2000" dirty="0" err="1" smtClean="0">
                <a:solidFill>
                  <a:schemeClr val="tx2">
                    <a:lumMod val="10000"/>
                  </a:schemeClr>
                </a:solidFill>
              </a:rPr>
              <a:t>Schema</a:t>
            </a:r>
            <a:endParaRPr lang="en-US" sz="2000" dirty="0">
              <a:solidFill>
                <a:schemeClr val="tx2">
                  <a:lumMod val="10000"/>
                </a:schemeClr>
              </a:solidFill>
            </a:endParaRPr>
          </a:p>
        </p:txBody>
      </p:sp>
      <p:sp>
        <p:nvSpPr>
          <p:cNvPr id="20" name="Prostokąt 19"/>
          <p:cNvSpPr/>
          <p:nvPr/>
        </p:nvSpPr>
        <p:spPr bwMode="auto">
          <a:xfrm>
            <a:off x="4517410" y="1214651"/>
            <a:ext cx="4042084" cy="3769057"/>
          </a:xfrm>
          <a:prstGeom prst="rect">
            <a:avLst/>
          </a:prstGeom>
          <a:solidFill>
            <a:srgbClr val="ABF26A"/>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t" anchorCtr="0" forceAA="0" compatLnSpc="1">
            <a:prstTxWarp prst="textNoShape">
              <a:avLst/>
            </a:prstTxWarp>
            <a:noAutofit/>
          </a:bodyPr>
          <a:lstStyle/>
          <a:p>
            <a:pPr algn="ctr" defTabSz="685666" fontAlgn="base">
              <a:spcBef>
                <a:spcPct val="0"/>
              </a:spcBef>
              <a:spcAft>
                <a:spcPct val="0"/>
              </a:spcAft>
            </a:pPr>
            <a:r>
              <a:rPr lang="pl-PL" sz="2000" dirty="0" smtClean="0">
                <a:solidFill>
                  <a:schemeClr val="tx2">
                    <a:lumMod val="10000"/>
                  </a:schemeClr>
                </a:solidFill>
              </a:rPr>
              <a:t>XML bez zdefiniowanego XML </a:t>
            </a:r>
            <a:r>
              <a:rPr lang="pl-PL" sz="2000" dirty="0" err="1" smtClean="0">
                <a:solidFill>
                  <a:schemeClr val="tx2">
                    <a:lumMod val="10000"/>
                  </a:schemeClr>
                </a:solidFill>
              </a:rPr>
              <a:t>Schema</a:t>
            </a:r>
            <a:r>
              <a:rPr lang="pl-PL" sz="2000" dirty="0" smtClean="0">
                <a:solidFill>
                  <a:schemeClr val="tx2">
                    <a:lumMod val="10000"/>
                  </a:schemeClr>
                </a:solidFill>
              </a:rPr>
              <a:t> </a:t>
            </a:r>
            <a:endParaRPr lang="en-US" sz="2000" dirty="0">
              <a:solidFill>
                <a:schemeClr val="tx2">
                  <a:lumMod val="10000"/>
                </a:schemeClr>
              </a:solidFill>
            </a:endParaRPr>
          </a:p>
        </p:txBody>
      </p:sp>
      <p:sp>
        <p:nvSpPr>
          <p:cNvPr id="17" name="Rectangle 16"/>
          <p:cNvSpPr/>
          <p:nvPr/>
        </p:nvSpPr>
        <p:spPr bwMode="auto">
          <a:xfrm>
            <a:off x="764275" y="4053385"/>
            <a:ext cx="7574507" cy="770170"/>
          </a:xfrm>
          <a:prstGeom prst="rect">
            <a:avLst/>
          </a:prstGeom>
          <a:solidFill>
            <a:schemeClr val="tx2">
              <a:lumMod val="2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45720" bIns="91440" numCol="1" spcCol="0" rtlCol="0" fromWordArt="0" anchor="t" anchorCtr="0" forceAA="0" compatLnSpc="1">
            <a:prstTxWarp prst="textNoShape">
              <a:avLst/>
            </a:prstTxWarp>
            <a:noAutofit/>
          </a:bodyPr>
          <a:lstStyle/>
          <a:p>
            <a:pPr algn="ctr"/>
            <a:endParaRPr lang="pl-PL" sz="2000" dirty="0" smtClean="0">
              <a:solidFill>
                <a:schemeClr val="tx1"/>
              </a:solidFill>
            </a:endParaRPr>
          </a:p>
          <a:p>
            <a:pPr algn="ctr"/>
            <a:r>
              <a:rPr lang="pl-PL" sz="2000" dirty="0" smtClean="0">
                <a:solidFill>
                  <a:schemeClr val="tx1"/>
                </a:solidFill>
              </a:rPr>
              <a:t>Tabele bez zdefiniowanych indeksów XML</a:t>
            </a:r>
            <a:endParaRPr lang="en-US" sz="2000" dirty="0" smtClean="0">
              <a:solidFill>
                <a:schemeClr val="tx1"/>
              </a:solidFill>
            </a:endParaRPr>
          </a:p>
          <a:p>
            <a:pPr algn="ctr"/>
            <a:endParaRPr lang="en-US" sz="2000" b="1" dirty="0">
              <a:solidFill>
                <a:srgbClr val="072B60"/>
              </a:solidFill>
            </a:endParaRPr>
          </a:p>
          <a:p>
            <a:pPr algn="ctr"/>
            <a:endParaRPr lang="en-US" sz="2000" b="1" dirty="0" smtClean="0">
              <a:solidFill>
                <a:srgbClr val="072B60"/>
              </a:solidFill>
            </a:endParaRPr>
          </a:p>
          <a:p>
            <a:pPr algn="ctr"/>
            <a:endParaRPr lang="en-US" sz="2000" b="1" dirty="0" smtClean="0">
              <a:solidFill>
                <a:srgbClr val="072B60"/>
              </a:solidFill>
            </a:endParaRPr>
          </a:p>
          <a:p>
            <a:pPr algn="ctr"/>
            <a:r>
              <a:rPr lang="en-US" sz="2000" dirty="0" smtClean="0">
                <a:solidFill>
                  <a:srgbClr val="072B60"/>
                </a:solidFill>
              </a:rPr>
              <a:t>. </a:t>
            </a:r>
            <a:endParaRPr lang="en-US" sz="2000" dirty="0">
              <a:solidFill>
                <a:srgbClr val="072B60"/>
              </a:solidFill>
            </a:endParaRPr>
          </a:p>
        </p:txBody>
      </p:sp>
      <p:sp>
        <p:nvSpPr>
          <p:cNvPr id="16" name="Rectangle 15"/>
          <p:cNvSpPr/>
          <p:nvPr/>
        </p:nvSpPr>
        <p:spPr bwMode="auto">
          <a:xfrm>
            <a:off x="764625" y="2129049"/>
            <a:ext cx="7587432" cy="1801505"/>
          </a:xfrm>
          <a:prstGeom prst="rect">
            <a:avLst/>
          </a:prstGeom>
          <a:solidFill>
            <a:schemeClr val="accent5">
              <a:lumMod val="7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t" anchorCtr="0" forceAA="0" compatLnSpc="1">
            <a:prstTxWarp prst="textNoShape">
              <a:avLst/>
            </a:prstTxWarp>
            <a:noAutofit/>
          </a:bodyPr>
          <a:lstStyle/>
          <a:p>
            <a:pPr algn="ctr" defTabSz="685666" fontAlgn="base">
              <a:spcBef>
                <a:spcPct val="0"/>
              </a:spcBef>
              <a:spcAft>
                <a:spcPct val="0"/>
              </a:spcAft>
            </a:pPr>
            <a:endParaRPr lang="pl-PL" sz="800" dirty="0" smtClean="0"/>
          </a:p>
          <a:p>
            <a:pPr algn="ctr" defTabSz="685666" fontAlgn="base">
              <a:spcBef>
                <a:spcPct val="0"/>
              </a:spcBef>
              <a:spcAft>
                <a:spcPct val="0"/>
              </a:spcAft>
            </a:pPr>
            <a:r>
              <a:rPr lang="pl-PL" sz="2000" dirty="0" smtClean="0"/>
              <a:t>Tabele z indeksami pomocniczymi XML:</a:t>
            </a:r>
          </a:p>
          <a:p>
            <a:pPr algn="ctr" defTabSz="685666" fontAlgn="base">
              <a:spcBef>
                <a:spcPct val="0"/>
              </a:spcBef>
              <a:spcAft>
                <a:spcPct val="0"/>
              </a:spcAft>
            </a:pPr>
            <a:endParaRPr lang="pl-PL" sz="2000" dirty="0" smtClean="0"/>
          </a:p>
          <a:p>
            <a:pPr algn="ctr" defTabSz="685666" fontAlgn="base">
              <a:spcBef>
                <a:spcPct val="0"/>
              </a:spcBef>
              <a:spcAft>
                <a:spcPct val="0"/>
              </a:spcAft>
            </a:pPr>
            <a:endParaRPr lang="en-US" sz="2000" i="1" dirty="0">
              <a:solidFill>
                <a:schemeClr val="tx1"/>
              </a:solidFill>
              <a:latin typeface="Segoe UI" pitchFamily="34" charset="0"/>
              <a:ea typeface="Segoe UI" pitchFamily="34" charset="0"/>
              <a:cs typeface="Segoe UI" pitchFamily="34" charset="0"/>
            </a:endParaRPr>
          </a:p>
        </p:txBody>
      </p:sp>
      <p:sp>
        <p:nvSpPr>
          <p:cNvPr id="24" name="Title 1"/>
          <p:cNvSpPr>
            <a:spLocks noGrp="1"/>
          </p:cNvSpPr>
          <p:nvPr>
            <p:ph type="title"/>
          </p:nvPr>
        </p:nvSpPr>
        <p:spPr>
          <a:xfrm>
            <a:off x="164592" y="130507"/>
            <a:ext cx="8363938" cy="567848"/>
          </a:xfrm>
        </p:spPr>
        <p:txBody>
          <a:bodyPr/>
          <a:lstStyle/>
          <a:p>
            <a:r>
              <a:rPr lang="pl-PL" dirty="0" smtClean="0"/>
              <a:t>Dane testowe</a:t>
            </a:r>
            <a:r>
              <a:rPr lang="en-US" dirty="0" smtClean="0"/>
              <a:t> </a:t>
            </a:r>
            <a:r>
              <a:rPr lang="pl-PL" dirty="0" smtClean="0"/>
              <a:t>– </a:t>
            </a:r>
            <a:r>
              <a:rPr lang="pl-PL" dirty="0" smtClean="0">
                <a:solidFill>
                  <a:schemeClr val="accent4"/>
                </a:solidFill>
              </a:rPr>
              <a:t>tabele</a:t>
            </a:r>
            <a:endParaRPr lang="en-US" dirty="0"/>
          </a:p>
        </p:txBody>
      </p:sp>
      <p:sp>
        <p:nvSpPr>
          <p:cNvPr id="14" name="Rectangle 6"/>
          <p:cNvSpPr>
            <a:spLocks noChangeAspect="1"/>
          </p:cNvSpPr>
          <p:nvPr/>
        </p:nvSpPr>
        <p:spPr bwMode="auto">
          <a:xfrm>
            <a:off x="1009934" y="2715904"/>
            <a:ext cx="7096835" cy="1023584"/>
          </a:xfrm>
          <a:prstGeom prst="rect">
            <a:avLst/>
          </a:prstGeom>
          <a:solidFill>
            <a:srgbClr val="E7F35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34295" tIns="34295" rIns="34295" bIns="34295" numCol="1" spcCol="0" rtlCol="0" fromWordArt="0" anchor="b" anchorCtr="0" forceAA="0" compatLnSpc="1">
            <a:prstTxWarp prst="textNoShape">
              <a:avLst/>
            </a:prstTxWarp>
            <a:noAutofit/>
          </a:bodyPr>
          <a:lstStyle/>
          <a:p>
            <a:pPr lvl="0" algn="ctr"/>
            <a:r>
              <a:rPr lang="pl-PL" sz="1800" dirty="0" err="1" smtClean="0">
                <a:solidFill>
                  <a:schemeClr val="tx2">
                    <a:lumMod val="10000"/>
                  </a:schemeClr>
                </a:solidFill>
              </a:rPr>
              <a:t>Path</a:t>
            </a:r>
            <a:r>
              <a:rPr lang="pl-PL" sz="1800" dirty="0" smtClean="0">
                <a:solidFill>
                  <a:schemeClr val="tx2">
                    <a:lumMod val="10000"/>
                  </a:schemeClr>
                </a:solidFill>
              </a:rPr>
              <a:t>,</a:t>
            </a:r>
          </a:p>
          <a:p>
            <a:pPr lvl="0" algn="ctr"/>
            <a:r>
              <a:rPr lang="pl-PL" sz="1800" dirty="0" err="1" smtClean="0">
                <a:solidFill>
                  <a:schemeClr val="tx2">
                    <a:lumMod val="10000"/>
                  </a:schemeClr>
                </a:solidFill>
              </a:rPr>
              <a:t>Value</a:t>
            </a:r>
            <a:r>
              <a:rPr lang="pl-PL" sz="1800" dirty="0" smtClean="0">
                <a:solidFill>
                  <a:schemeClr val="tx2">
                    <a:lumMod val="10000"/>
                  </a:schemeClr>
                </a:solidFill>
              </a:rPr>
              <a:t>, </a:t>
            </a:r>
          </a:p>
          <a:p>
            <a:pPr lvl="0" algn="ctr"/>
            <a:r>
              <a:rPr lang="pl-PL" sz="1800" dirty="0" smtClean="0">
                <a:solidFill>
                  <a:schemeClr val="tx2">
                    <a:lumMod val="10000"/>
                  </a:schemeClr>
                </a:solidFill>
              </a:rPr>
              <a:t>Property</a:t>
            </a:r>
          </a:p>
        </p:txBody>
      </p:sp>
    </p:spTree>
    <p:extLst>
      <p:ext uri="{BB962C8B-B14F-4D97-AF65-F5344CB8AC3E}">
        <p14:creationId xmlns="" xmlns:p14="http://schemas.microsoft.com/office/powerpoint/2010/main" val="21549227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1+#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4"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additive="base">
                                        <p:cTn id="16" dur="500" fill="hold"/>
                                        <p:tgtEl>
                                          <p:spTgt spid="16"/>
                                        </p:tgtEl>
                                        <p:attrNameLst>
                                          <p:attrName>ppt_x</p:attrName>
                                        </p:attrNameLst>
                                      </p:cBhvr>
                                      <p:tavLst>
                                        <p:tav tm="0">
                                          <p:val>
                                            <p:strVal val="#ppt_x"/>
                                          </p:val>
                                        </p:tav>
                                        <p:tav tm="100000">
                                          <p:val>
                                            <p:strVal val="#ppt_x"/>
                                          </p:val>
                                        </p:tav>
                                      </p:tavLst>
                                    </p:anim>
                                    <p:anim calcmode="lin" valueType="num">
                                      <p:cBhvr additive="base">
                                        <p:cTn id="17" dur="500" fill="hold"/>
                                        <p:tgtEl>
                                          <p:spTgt spid="16"/>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anim calcmode="lin" valueType="num">
                                      <p:cBhvr additive="base">
                                        <p:cTn id="20" dur="500" fill="hold"/>
                                        <p:tgtEl>
                                          <p:spTgt spid="17"/>
                                        </p:tgtEl>
                                        <p:attrNameLst>
                                          <p:attrName>ppt_x</p:attrName>
                                        </p:attrNameLst>
                                      </p:cBhvr>
                                      <p:tavLst>
                                        <p:tav tm="0">
                                          <p:val>
                                            <p:strVal val="#ppt_x"/>
                                          </p:val>
                                        </p:tav>
                                        <p:tav tm="100000">
                                          <p:val>
                                            <p:strVal val="#ppt_x"/>
                                          </p:val>
                                        </p:tav>
                                      </p:tavLst>
                                    </p:anim>
                                    <p:anim calcmode="lin" valueType="num">
                                      <p:cBhvr additive="base">
                                        <p:cTn id="21" dur="500" fill="hold"/>
                                        <p:tgtEl>
                                          <p:spTgt spid="17"/>
                                        </p:tgtEl>
                                        <p:attrNameLst>
                                          <p:attrName>ppt_y</p:attrName>
                                        </p:attrNameLst>
                                      </p:cBhvr>
                                      <p:tavLst>
                                        <p:tav tm="0">
                                          <p:val>
                                            <p:strVal val="1+#ppt_h/2"/>
                                          </p:val>
                                        </p:tav>
                                        <p:tav tm="100000">
                                          <p:val>
                                            <p:strVal val="#ppt_y"/>
                                          </p:val>
                                        </p:tav>
                                      </p:tavLst>
                                    </p:anim>
                                  </p:childTnLst>
                                </p:cTn>
                              </p:par>
                            </p:childTnLst>
                          </p:cTn>
                        </p:par>
                        <p:par>
                          <p:cTn id="22" fill="hold">
                            <p:stCondLst>
                              <p:cond delay="1000"/>
                            </p:stCondLst>
                            <p:childTnLst>
                              <p:par>
                                <p:cTn id="23" presetID="22" presetClass="entr" presetSubtype="4" fill="hold" grpId="0"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down)">
                                      <p:cBhvr>
                                        <p:cTn id="2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17" grpId="0" animBg="1"/>
      <p:bldP spid="16"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LORA5Muo5EiIjfa5RD9v4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LORA5Muo5EiIjfa5RD9v4A"/>
</p:tagLst>
</file>

<file path=ppt/theme/theme1.xml><?xml version="1.0" encoding="utf-8"?>
<a:theme xmlns:a="http://schemas.openxmlformats.org/drawingml/2006/main" name="MSL_Metro_Template">
  <a:themeElements>
    <a:clrScheme name="Microsoft Colors">
      <a:dk1>
        <a:srgbClr val="000000"/>
      </a:dk1>
      <a:lt1>
        <a:srgbClr val="FFFFFF"/>
      </a:lt1>
      <a:dk2>
        <a:srgbClr val="3F3F3F"/>
      </a:dk2>
      <a:lt2>
        <a:srgbClr val="F2F2F2"/>
      </a:lt2>
      <a:accent1>
        <a:srgbClr val="00AEEF"/>
      </a:accent1>
      <a:accent2>
        <a:srgbClr val="8CC600"/>
      </a:accent2>
      <a:accent3>
        <a:srgbClr val="FF8A00"/>
      </a:accent3>
      <a:accent4>
        <a:srgbClr val="FF0097"/>
      </a:accent4>
      <a:accent5>
        <a:srgbClr val="0071BC"/>
      </a:accent5>
      <a:accent6>
        <a:srgbClr val="910091"/>
      </a:accent6>
      <a:hlink>
        <a:srgbClr val="0070C0"/>
      </a:hlink>
      <a:folHlink>
        <a:srgbClr val="0071BC"/>
      </a:folHlink>
    </a:clrScheme>
    <a:fontScheme name="Microsoft Corporate Font">
      <a:majorFont>
        <a:latin typeface="Segoe UI Light"/>
        <a:ea typeface=""/>
        <a:cs typeface=""/>
      </a:majorFont>
      <a:minorFont>
        <a:latin typeface="Segoe UI"/>
        <a:ea typeface=""/>
        <a:cs typeface=""/>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solidFill>
        <a:ln>
          <a:noFill/>
          <a:headEnd type="none" w="med" len="med"/>
          <a:tailEnd type="none" w="med" len="med"/>
        </a:ln>
        <a:effectLst/>
      </a:spPr>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defPPr defTabSz="914099" fontAlgn="base">
          <a:spcBef>
            <a:spcPct val="0"/>
          </a:spcBef>
          <a:spcAft>
            <a:spcPct val="0"/>
          </a:spcAft>
          <a:defRPr spc="-50" dirty="0" err="1" smtClean="0">
            <a:gradFill>
              <a:gsLst>
                <a:gs pos="0">
                  <a:srgbClr val="FFFFFF"/>
                </a:gs>
                <a:gs pos="100000">
                  <a:srgbClr val="FFFFFF"/>
                </a:gs>
              </a:gsLst>
              <a:lin ang="5400000" scaled="0"/>
            </a:gradFill>
            <a:latin typeface="Segoe UI" pitchFamily="34" charset="0"/>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txDef>
      <a:spPr>
        <a:noFill/>
      </a:spPr>
      <a:bodyPr wrap="none" lIns="0" tIns="0" rIns="0" bIns="0" rtlCol="0">
        <a:spAutoFit/>
      </a:bodyPr>
      <a:lstStyle>
        <a:defPPr>
          <a:defRPr sz="4000" dirty="0" err="1" smtClean="0">
            <a:gradFill>
              <a:gsLst>
                <a:gs pos="0">
                  <a:schemeClr val="tx1">
                    <a:lumMod val="75000"/>
                    <a:lumOff val="25000"/>
                  </a:schemeClr>
                </a:gs>
                <a:gs pos="80000">
                  <a:schemeClr val="tx1">
                    <a:lumMod val="65000"/>
                    <a:lumOff val="35000"/>
                  </a:schemeClr>
                </a:gs>
              </a:gsLst>
              <a:lin ang="16200000" scaled="0"/>
            </a:gradFill>
            <a:latin typeface="Segoe UI Light" pitchFamily="34" charset="0"/>
          </a:defRPr>
        </a:defPPr>
      </a:lstStyle>
    </a:txDef>
  </a:objectDefaults>
  <a:extraClrSchemeLst/>
</a:theme>
</file>

<file path=ppt/theme/theme2.xml><?xml version="1.0" encoding="utf-8"?>
<a:theme xmlns:a="http://schemas.openxmlformats.org/drawingml/2006/main" name="Metro Template Colored Titles Segoe UI 16x9">
  <a:themeElements>
    <a:clrScheme name="Microsoft Colors">
      <a:dk1>
        <a:srgbClr val="000000"/>
      </a:dk1>
      <a:lt1>
        <a:srgbClr val="FFFFFF"/>
      </a:lt1>
      <a:dk2>
        <a:srgbClr val="3F3F3F"/>
      </a:dk2>
      <a:lt2>
        <a:srgbClr val="F2F2F2"/>
      </a:lt2>
      <a:accent1>
        <a:srgbClr val="00AEEF"/>
      </a:accent1>
      <a:accent2>
        <a:srgbClr val="8CC600"/>
      </a:accent2>
      <a:accent3>
        <a:srgbClr val="FF8A00"/>
      </a:accent3>
      <a:accent4>
        <a:srgbClr val="FF0097"/>
      </a:accent4>
      <a:accent5>
        <a:srgbClr val="0071BC"/>
      </a:accent5>
      <a:accent6>
        <a:srgbClr val="910091"/>
      </a:accent6>
      <a:hlink>
        <a:srgbClr val="0070C0"/>
      </a:hlink>
      <a:folHlink>
        <a:srgbClr val="0071BC"/>
      </a:folHlink>
    </a:clrScheme>
    <a:fontScheme name="Microsoft Corporate Font">
      <a:majorFont>
        <a:latin typeface="Segoe UI Light"/>
        <a:ea typeface=""/>
        <a:cs typeface=""/>
      </a:majorFont>
      <a:minorFont>
        <a:latin typeface="Segoe UI"/>
        <a:ea typeface=""/>
        <a:cs typeface=""/>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solidFill>
        <a:ln>
          <a:noFill/>
          <a:headEnd type="none" w="med" len="med"/>
          <a:tailEnd type="none" w="med" len="med"/>
        </a:ln>
        <a:effectLst/>
      </a:spPr>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defPPr defTabSz="914099" fontAlgn="base">
          <a:spcBef>
            <a:spcPct val="0"/>
          </a:spcBef>
          <a:spcAft>
            <a:spcPct val="0"/>
          </a:spcAft>
          <a:defRPr spc="-50" dirty="0">
            <a:gradFill>
              <a:gsLst>
                <a:gs pos="0">
                  <a:srgbClr val="FFFFFF"/>
                </a:gs>
                <a:gs pos="100000">
                  <a:srgbClr val="FFFFFF"/>
                </a:gs>
              </a:gsLst>
              <a:lin ang="5400000" scaled="0"/>
            </a:gradFill>
            <a:latin typeface="Segoe UI" pitchFamily="34" charset="0"/>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txDef>
      <a:spPr>
        <a:noFill/>
      </a:spPr>
      <a:bodyPr wrap="none" lIns="0" tIns="0" rIns="0" bIns="0" rtlCol="0">
        <a:spAutoFit/>
      </a:bodyPr>
      <a:lstStyle>
        <a:defPPr>
          <a:defRPr sz="4000" dirty="0" err="1" smtClean="0">
            <a:gradFill>
              <a:gsLst>
                <a:gs pos="0">
                  <a:schemeClr val="tx1"/>
                </a:gs>
                <a:gs pos="86000">
                  <a:schemeClr val="tx1"/>
                </a:gs>
              </a:gsLst>
              <a:lin ang="5400000" scaled="0"/>
            </a:gradFill>
            <a:latin typeface="Segoe UI Light" pitchFamily="34" charset="0"/>
          </a:defRPr>
        </a:defPPr>
      </a:lstStyle>
    </a:txDef>
  </a:objectDefaults>
  <a:extraClrSchemeLst/>
</a:theme>
</file>

<file path=ppt/theme/theme3.xml><?xml version="1.0" encoding="utf-8"?>
<a:theme xmlns:a="http://schemas.openxmlformats.org/drawingml/2006/main" name="1_Metro_Template_Light_16x9">
  <a:themeElements>
    <a:clrScheme name="Microsoft Colors">
      <a:dk1>
        <a:srgbClr val="000000"/>
      </a:dk1>
      <a:lt1>
        <a:srgbClr val="FFFFFF"/>
      </a:lt1>
      <a:dk2>
        <a:srgbClr val="3F3F3F"/>
      </a:dk2>
      <a:lt2>
        <a:srgbClr val="F2F2F2"/>
      </a:lt2>
      <a:accent1>
        <a:srgbClr val="00AEEF"/>
      </a:accent1>
      <a:accent2>
        <a:srgbClr val="8CC600"/>
      </a:accent2>
      <a:accent3>
        <a:srgbClr val="FF8A00"/>
      </a:accent3>
      <a:accent4>
        <a:srgbClr val="FF0097"/>
      </a:accent4>
      <a:accent5>
        <a:srgbClr val="0071BC"/>
      </a:accent5>
      <a:accent6>
        <a:srgbClr val="910091"/>
      </a:accent6>
      <a:hlink>
        <a:srgbClr val="0070C0"/>
      </a:hlink>
      <a:folHlink>
        <a:srgbClr val="0071BC"/>
      </a:folHlink>
    </a:clrScheme>
    <a:fontScheme name="Microsoft Corporate Font">
      <a:majorFont>
        <a:latin typeface="Segoe UI Light"/>
        <a:ea typeface=""/>
        <a:cs typeface=""/>
      </a:majorFont>
      <a:minorFont>
        <a:latin typeface="Segoe UI"/>
        <a:ea typeface=""/>
        <a:cs typeface=""/>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solidFill>
        <a:ln>
          <a:noFill/>
          <a:headEnd type="none" w="med" len="med"/>
          <a:tailEnd type="none" w="med" len="med"/>
        </a:ln>
        <a:effectLst/>
      </a:spPr>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defPPr defTabSz="914099" fontAlgn="base">
          <a:spcBef>
            <a:spcPct val="0"/>
          </a:spcBef>
          <a:spcAft>
            <a:spcPct val="0"/>
          </a:spcAft>
          <a:defRPr spc="-50" dirty="0" err="1" smtClean="0">
            <a:gradFill>
              <a:gsLst>
                <a:gs pos="0">
                  <a:srgbClr val="FFFFFF"/>
                </a:gs>
                <a:gs pos="100000">
                  <a:srgbClr val="FFFFFF"/>
                </a:gs>
              </a:gsLst>
              <a:lin ang="5400000" scaled="0"/>
            </a:gradFill>
            <a:latin typeface="Segoe UI" pitchFamily="34" charset="0"/>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txDef>
      <a:spPr>
        <a:noFill/>
      </a:spPr>
      <a:bodyPr wrap="none" lIns="0" tIns="0" rIns="0" bIns="0" rtlCol="0">
        <a:spAutoFit/>
      </a:bodyPr>
      <a:lstStyle>
        <a:defPPr>
          <a:defRPr sz="4000" dirty="0" err="1" smtClean="0">
            <a:gradFill>
              <a:gsLst>
                <a:gs pos="0">
                  <a:schemeClr val="tx1">
                    <a:lumMod val="75000"/>
                    <a:lumOff val="25000"/>
                  </a:schemeClr>
                </a:gs>
                <a:gs pos="80000">
                  <a:schemeClr val="tx1">
                    <a:lumMod val="65000"/>
                    <a:lumOff val="35000"/>
                  </a:schemeClr>
                </a:gs>
              </a:gsLst>
              <a:lin ang="16200000" scaled="0"/>
            </a:gradFill>
            <a:latin typeface="Segoe UI Light" pitchFamily="34" charset="0"/>
          </a:defRPr>
        </a:defPPr>
      </a:lstStyle>
    </a:txDef>
  </a:objectDefaults>
  <a:extraClrSchemeLst/>
</a:theme>
</file>

<file path=ppt/theme/theme4.xml><?xml version="1.0" encoding="utf-8"?>
<a:theme xmlns:a="http://schemas.openxmlformats.org/drawingml/2006/main" name="Metro_Template_Light_16x9">
  <a:themeElements>
    <a:clrScheme name="Custom 1">
      <a:dk1>
        <a:srgbClr val="00337F"/>
      </a:dk1>
      <a:lt1>
        <a:srgbClr val="FFFFFF"/>
      </a:lt1>
      <a:dk2>
        <a:srgbClr val="505050"/>
      </a:dk2>
      <a:lt2>
        <a:srgbClr val="F2F2F2"/>
      </a:lt2>
      <a:accent1>
        <a:srgbClr val="00BCF2"/>
      </a:accent1>
      <a:accent2>
        <a:srgbClr val="00337F"/>
      </a:accent2>
      <a:accent3>
        <a:srgbClr val="BAD80A"/>
      </a:accent3>
      <a:accent4>
        <a:srgbClr val="FF8C00"/>
      </a:accent4>
      <a:accent5>
        <a:srgbClr val="00337F"/>
      </a:accent5>
      <a:accent6>
        <a:srgbClr val="00BCF2"/>
      </a:accent6>
      <a:hlink>
        <a:srgbClr val="00337F"/>
      </a:hlink>
      <a:folHlink>
        <a:srgbClr val="00BCF2"/>
      </a:folHlink>
    </a:clrScheme>
    <a:fontScheme name="MSL Fonts">
      <a:majorFont>
        <a:latin typeface="Segoe UI Light"/>
        <a:ea typeface=""/>
        <a:cs typeface=""/>
      </a:majorFont>
      <a:minorFont>
        <a:latin typeface="Segoe UI"/>
        <a:ea typeface=""/>
        <a:cs typeface=""/>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solidFill>
        <a:ln>
          <a:noFill/>
          <a:headEnd type="none" w="med" len="med"/>
          <a:tailEnd type="none" w="med" len="med"/>
        </a:ln>
        <a:effectLst/>
      </a:spPr>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defPPr defTabSz="914099" fontAlgn="base">
          <a:spcBef>
            <a:spcPct val="0"/>
          </a:spcBef>
          <a:spcAft>
            <a:spcPct val="0"/>
          </a:spcAft>
          <a:defRPr spc="-50" dirty="0" err="1" smtClean="0">
            <a:gradFill>
              <a:gsLst>
                <a:gs pos="0">
                  <a:srgbClr val="FFFFFF"/>
                </a:gs>
                <a:gs pos="100000">
                  <a:srgbClr val="FFFFFF"/>
                </a:gs>
              </a:gsLst>
              <a:lin ang="5400000" scaled="0"/>
            </a:gradFill>
            <a:latin typeface="Segoe UI" pitchFamily="34" charset="0"/>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txDef>
      <a:spPr>
        <a:noFill/>
      </a:spPr>
      <a:bodyPr wrap="none" lIns="0" tIns="0" rIns="0" bIns="0" rtlCol="0">
        <a:spAutoFit/>
      </a:bodyPr>
      <a:lstStyle>
        <a:defPPr>
          <a:defRPr sz="4000" dirty="0" err="1" smtClean="0">
            <a:gradFill>
              <a:gsLst>
                <a:gs pos="0">
                  <a:schemeClr val="tx1">
                    <a:lumMod val="75000"/>
                    <a:lumOff val="25000"/>
                  </a:schemeClr>
                </a:gs>
                <a:gs pos="80000">
                  <a:schemeClr val="tx1">
                    <a:lumMod val="65000"/>
                    <a:lumOff val="35000"/>
                  </a:schemeClr>
                </a:gs>
              </a:gsLst>
              <a:lin ang="16200000" scaled="0"/>
            </a:gradFill>
            <a:latin typeface="Segoe UI Light" pitchFamily="34" charset="0"/>
          </a:defRPr>
        </a:defPPr>
      </a:lstStyle>
    </a:txDef>
  </a:objectDefaults>
  <a:extraClrSchemeLst/>
</a:theme>
</file>

<file path=ppt/theme/theme5.xml><?xml version="1.0" encoding="utf-8"?>
<a:theme xmlns:a="http://schemas.openxmlformats.org/drawingml/2006/main" name="1_MSL_Metro_Template">
  <a:themeElements>
    <a:clrScheme name="MSL">
      <a:dk1>
        <a:srgbClr val="00337F"/>
      </a:dk1>
      <a:lt1>
        <a:srgbClr val="FFFFFF"/>
      </a:lt1>
      <a:dk2>
        <a:srgbClr val="3F3F3F"/>
      </a:dk2>
      <a:lt2>
        <a:srgbClr val="F2F2F2"/>
      </a:lt2>
      <a:accent1>
        <a:srgbClr val="00BCF2"/>
      </a:accent1>
      <a:accent2>
        <a:srgbClr val="00337F"/>
      </a:accent2>
      <a:accent3>
        <a:srgbClr val="BAD80A"/>
      </a:accent3>
      <a:accent4>
        <a:srgbClr val="FF8C00"/>
      </a:accent4>
      <a:accent5>
        <a:srgbClr val="00337F"/>
      </a:accent5>
      <a:accent6>
        <a:srgbClr val="00BCF2"/>
      </a:accent6>
      <a:hlink>
        <a:srgbClr val="00337F"/>
      </a:hlink>
      <a:folHlink>
        <a:srgbClr val="00BCF2"/>
      </a:folHlink>
    </a:clrScheme>
    <a:fontScheme name="MSL Fonts">
      <a:majorFont>
        <a:latin typeface="Segoe UI Light"/>
        <a:ea typeface=""/>
        <a:cs typeface=""/>
      </a:majorFont>
      <a:minorFont>
        <a:latin typeface="Segoe UI"/>
        <a:ea typeface=""/>
        <a:cs typeface=""/>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solidFill>
        <a:ln>
          <a:noFill/>
          <a:headEnd type="none" w="med" len="med"/>
          <a:tailEnd type="none" w="med" len="med"/>
        </a:ln>
        <a:effectLst/>
      </a:spPr>
      <a:bodyPr rot="0" spcFirstLastPara="0" vertOverflow="overflow" horzOverflow="overflow" vert="horz" wrap="square" lIns="91440" tIns="45720" rIns="45720" bIns="91440" numCol="1" spcCol="0" rtlCol="0" fromWordArt="0" anchor="b" anchorCtr="0" forceAA="0" compatLnSpc="1">
        <a:prstTxWarp prst="textNoShape">
          <a:avLst/>
        </a:prstTxWarp>
        <a:noAutofit/>
      </a:bodyPr>
      <a:lstStyle>
        <a:defPPr defTabSz="914099" fontAlgn="base">
          <a:spcBef>
            <a:spcPct val="0"/>
          </a:spcBef>
          <a:spcAft>
            <a:spcPct val="0"/>
          </a:spcAft>
          <a:defRPr spc="-50" dirty="0" err="1" smtClean="0">
            <a:gradFill>
              <a:gsLst>
                <a:gs pos="0">
                  <a:srgbClr val="FFFFFF"/>
                </a:gs>
                <a:gs pos="100000">
                  <a:srgbClr val="FFFFFF"/>
                </a:gs>
              </a:gsLst>
              <a:lin ang="5400000" scaled="0"/>
            </a:gradFill>
            <a:latin typeface="Segoe UI" pitchFamily="34" charset="0"/>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txDef>
      <a:spPr>
        <a:noFill/>
      </a:spPr>
      <a:bodyPr wrap="none" lIns="0" tIns="0" rIns="0" bIns="0" rtlCol="0">
        <a:spAutoFit/>
      </a:bodyPr>
      <a:lstStyle>
        <a:defPPr>
          <a:defRPr sz="4000" dirty="0" err="1" smtClean="0">
            <a:gradFill>
              <a:gsLst>
                <a:gs pos="0">
                  <a:schemeClr val="tx1">
                    <a:lumMod val="75000"/>
                    <a:lumOff val="25000"/>
                  </a:schemeClr>
                </a:gs>
                <a:gs pos="80000">
                  <a:schemeClr val="tx1">
                    <a:lumMod val="65000"/>
                    <a:lumOff val="35000"/>
                  </a:schemeClr>
                </a:gs>
              </a:gsLst>
              <a:lin ang="16200000" scaled="0"/>
            </a:gradFill>
            <a:latin typeface="Segoe UI Light" pitchFamily="34" charset="0"/>
          </a:defRPr>
        </a:defPPr>
      </a:lstStyle>
    </a:tx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D765A0E8C200B408D2E8BB908D68C93" ma:contentTypeVersion="0" ma:contentTypeDescription="Create a new document." ma:contentTypeScope="" ma:versionID="2b0ea164429c34f180a4da8806f6de7c">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990F116-B58F-4255-B05B-DA3808E0E5C6}">
  <ds:schemaRefs>
    <ds:schemaRef ds:uri="http://purl.org/dc/elements/1.1/"/>
    <ds:schemaRef ds:uri="http://schemas.microsoft.com/office/2006/metadata/properties"/>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E8C9C09-F8C1-4F9F-BF80-47B6E91A6A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758FDAC0-319D-4A54-8D8E-1D42CB1F80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MSL_Metro_Template</Template>
  <TotalTime>30282</TotalTime>
  <Words>737</Words>
  <Application>Microsoft Office PowerPoint</Application>
  <PresentationFormat>Pokaz na ekranie (16:9)</PresentationFormat>
  <Paragraphs>239</Paragraphs>
  <Slides>18</Slides>
  <Notes>16</Notes>
  <HiddenSlides>0</HiddenSlides>
  <MMClips>0</MMClips>
  <ScaleCrop>false</ScaleCrop>
  <HeadingPairs>
    <vt:vector size="4" baseType="variant">
      <vt:variant>
        <vt:lpstr>Motyw</vt:lpstr>
      </vt:variant>
      <vt:variant>
        <vt:i4>5</vt:i4>
      </vt:variant>
      <vt:variant>
        <vt:lpstr>Tytuły slajdów</vt:lpstr>
      </vt:variant>
      <vt:variant>
        <vt:i4>18</vt:i4>
      </vt:variant>
    </vt:vector>
  </HeadingPairs>
  <TitlesOfParts>
    <vt:vector size="23" baseType="lpstr">
      <vt:lpstr>MSL_Metro_Template</vt:lpstr>
      <vt:lpstr>Metro Template Colored Titles Segoe UI 16x9</vt:lpstr>
      <vt:lpstr>1_Metro_Template_Light_16x9</vt:lpstr>
      <vt:lpstr>Metro_Template_Light_16x9</vt:lpstr>
      <vt:lpstr>1_MSL_Metro_Template</vt:lpstr>
      <vt:lpstr>Slajd 1</vt:lpstr>
      <vt:lpstr>Agenda</vt:lpstr>
      <vt:lpstr>Slajd 3</vt:lpstr>
      <vt:lpstr>Hipotezy</vt:lpstr>
      <vt:lpstr>Dziedzina problemu</vt:lpstr>
      <vt:lpstr>Dziedzina problemu</vt:lpstr>
      <vt:lpstr>Dziedzina problemu</vt:lpstr>
      <vt:lpstr>Dane testowe - dokumenty XML</vt:lpstr>
      <vt:lpstr>Dane testowe – tabele</vt:lpstr>
      <vt:lpstr>Slajd 10</vt:lpstr>
      <vt:lpstr>Testy</vt:lpstr>
      <vt:lpstr>Slajd 12</vt:lpstr>
      <vt:lpstr>Slajd 13</vt:lpstr>
      <vt:lpstr>Wyniki przykład</vt:lpstr>
      <vt:lpstr>Slajd 15</vt:lpstr>
      <vt:lpstr>Podsumowanie</vt:lpstr>
      <vt:lpstr>Slajd 17</vt:lpstr>
      <vt:lpstr>Slajd 18</vt:lpstr>
    </vt:vector>
  </TitlesOfParts>
  <Manager>&lt;Content Manager Name Here&gt;</Manager>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&lt;Event Name Here&gt;</dc:subject>
  <dc:creator>Louise Ping</dc:creator>
  <cp:keywords>&lt;Any Related Keywords&gt;</cp:keywords>
  <dc:description>Template: Saku Uchikawa, Microsoft Corporation
Formatting:
Event Date: 
Event Location: 
Audience Type: Internal</dc:description>
  <cp:lastModifiedBy>Asia</cp:lastModifiedBy>
  <cp:revision>1322</cp:revision>
  <cp:lastPrinted>2012-03-01T17:30:47Z</cp:lastPrinted>
  <dcterms:created xsi:type="dcterms:W3CDTF">2011-12-14T21:21:14Z</dcterms:created>
  <dcterms:modified xsi:type="dcterms:W3CDTF">2012-11-27T19:26:35Z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0x0101009D765A0E8C200B408D2E8BB908D68C93</vt:lpwstr>
  </property>
  <property fmtid="{D5CDD505-2E9C-101B-9397-08002B2CF9AE}" pid="3" name="Product">
    <vt:lpwstr/>
  </property>
  <property fmtid="{D5CDD505-2E9C-101B-9397-08002B2CF9AE}" pid="4" name="Event1">
    <vt:lpwstr>217;#Unassigned|e51362f4-782c-41a8-bb7b-e0cfc8669933</vt:lpwstr>
  </property>
  <property fmtid="{D5CDD505-2E9C-101B-9397-08002B2CF9AE}" pid="5" name="Audience">
    <vt:lpwstr/>
  </property>
</Properties>
</file>