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12" r:id="rId1"/>
  </p:sldMasterIdLst>
  <p:notesMasterIdLst>
    <p:notesMasterId r:id="rId18"/>
  </p:notesMasterIdLst>
  <p:sldIdLst>
    <p:sldId id="256" r:id="rId2"/>
    <p:sldId id="257" r:id="rId3"/>
    <p:sldId id="258" r:id="rId4"/>
    <p:sldId id="259" r:id="rId5"/>
    <p:sldId id="262" r:id="rId6"/>
    <p:sldId id="260" r:id="rId7"/>
    <p:sldId id="266" r:id="rId8"/>
    <p:sldId id="263" r:id="rId9"/>
    <p:sldId id="264" r:id="rId10"/>
    <p:sldId id="265" r:id="rId11"/>
    <p:sldId id="267" r:id="rId12"/>
    <p:sldId id="268" r:id="rId13"/>
    <p:sldId id="269" r:id="rId14"/>
    <p:sldId id="270" r:id="rId15"/>
    <p:sldId id="271" r:id="rId16"/>
    <p:sldId id="272" r:id="rId17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99"/>
    <a:srgbClr val="0000FF"/>
    <a:srgbClr val="00FF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8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F5EDB6D-8FDF-426E-AB8E-CCB70CDCBF63}" type="datetimeFigureOut">
              <a:rPr lang="pl-PL" smtClean="0"/>
              <a:pPr/>
              <a:t>2013-09-10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8F6F37-07AA-450C-A3F9-DD78758E6B50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rostokąt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Prostokąt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Prostokąt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Prostokąt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Prostokąt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Prostokąt zaokrąglony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Prostokąt zaokrąglony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Prostokąt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Prostokąt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rostokąt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Prostokąt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ytuł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9" name="Podtytuł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l-PL" smtClean="0"/>
              <a:t>Kliknij, aby edytować styl wzorca podtytułu</a:t>
            </a:r>
            <a:endParaRPr kumimoji="0" lang="en-US"/>
          </a:p>
        </p:txBody>
      </p:sp>
      <p:sp>
        <p:nvSpPr>
          <p:cNvPr id="28" name="Symbol zastępczy daty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4D9DC92B-AEAE-4922-ADD0-8B949154C158}" type="datetimeFigureOut">
              <a:rPr lang="pl-PL" smtClean="0"/>
              <a:pPr/>
              <a:t>2013-09-10</a:t>
            </a:fld>
            <a:endParaRPr lang="pl-PL"/>
          </a:p>
        </p:txBody>
      </p:sp>
      <p:sp>
        <p:nvSpPr>
          <p:cNvPr id="17" name="Symbol zastępczy stopki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pl-PL"/>
          </a:p>
        </p:txBody>
      </p:sp>
      <p:sp>
        <p:nvSpPr>
          <p:cNvPr id="29" name="Symbol zastępczy numeru slajdu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310E89AF-36D2-429A-BE03-7DDE28C2704F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DC92B-AEAE-4922-ADD0-8B949154C158}" type="datetimeFigureOut">
              <a:rPr lang="pl-PL" smtClean="0"/>
              <a:pPr/>
              <a:t>2013-09-10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E89AF-36D2-429A-BE03-7DDE28C2704F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DC92B-AEAE-4922-ADD0-8B949154C158}" type="datetimeFigureOut">
              <a:rPr lang="pl-PL" smtClean="0"/>
              <a:pPr/>
              <a:t>2013-09-10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E89AF-36D2-429A-BE03-7DDE28C2704F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DC92B-AEAE-4922-ADD0-8B949154C158}" type="datetimeFigureOut">
              <a:rPr lang="pl-PL" smtClean="0"/>
              <a:pPr/>
              <a:t>2013-09-10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E89AF-36D2-429A-BE03-7DDE28C2704F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DC92B-AEAE-4922-ADD0-8B949154C158}" type="datetimeFigureOut">
              <a:rPr lang="pl-PL" smtClean="0"/>
              <a:pPr/>
              <a:t>2013-09-10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E89AF-36D2-429A-BE03-7DDE28C2704F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DC92B-AEAE-4922-ADD0-8B949154C158}" type="datetimeFigureOut">
              <a:rPr lang="pl-PL" smtClean="0"/>
              <a:pPr/>
              <a:t>2013-09-10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E89AF-36D2-429A-BE03-7DDE28C2704F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26" name="Symbol zastępczy daty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4D9DC92B-AEAE-4922-ADD0-8B949154C158}" type="datetimeFigureOut">
              <a:rPr lang="pl-PL" smtClean="0"/>
              <a:pPr/>
              <a:t>2013-09-10</a:t>
            </a:fld>
            <a:endParaRPr lang="pl-PL"/>
          </a:p>
        </p:txBody>
      </p:sp>
      <p:sp>
        <p:nvSpPr>
          <p:cNvPr id="27" name="Symbol zastępczy numeru slajdu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310E89AF-36D2-429A-BE03-7DDE28C2704F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28" name="Symbol zastępczy stopki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4D9DC92B-AEAE-4922-ADD0-8B949154C158}" type="datetimeFigureOut">
              <a:rPr lang="pl-PL" smtClean="0"/>
              <a:pPr/>
              <a:t>2013-09-10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310E89AF-36D2-429A-BE03-7DDE28C2704F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DC92B-AEAE-4922-ADD0-8B949154C158}" type="datetimeFigureOut">
              <a:rPr lang="pl-PL" smtClean="0"/>
              <a:pPr/>
              <a:t>2013-09-10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E89AF-36D2-429A-BE03-7DDE28C2704F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DC92B-AEAE-4922-ADD0-8B949154C158}" type="datetimeFigureOut">
              <a:rPr lang="pl-PL" smtClean="0"/>
              <a:pPr/>
              <a:t>2013-09-10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E89AF-36D2-429A-BE03-7DDE28C2704F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l-PL" smtClean="0"/>
              <a:t>Kliknij ikonę, aby dodać obraz</a:t>
            </a:r>
            <a:endParaRPr kumimoji="0" lang="en-US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DC92B-AEAE-4922-ADD0-8B949154C158}" type="datetimeFigureOut">
              <a:rPr lang="pl-PL" smtClean="0"/>
              <a:pPr/>
              <a:t>2013-09-10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E89AF-36D2-429A-BE03-7DDE28C2704F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Prostokąt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Prostokąt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Prostokąt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Prostokąt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Prostokąt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Prostokąt zaokrąglony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Prostokąt zaokrąglony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Prostokąt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Prostokąt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Prostokąt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Prostokąt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Prostokąt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Prostokąt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Symbol zastępczy tytułu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13" name="Symbol zastępczy tekstu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  <a:p>
            <a:pPr lvl="1" eaLnBrk="1" latinLnBrk="0" hangingPunct="1"/>
            <a:r>
              <a:rPr kumimoji="0" lang="pl-PL" smtClean="0"/>
              <a:t>Drugi poziom</a:t>
            </a:r>
          </a:p>
          <a:p>
            <a:pPr lvl="2" eaLnBrk="1" latinLnBrk="0" hangingPunct="1"/>
            <a:r>
              <a:rPr kumimoji="0" lang="pl-PL" smtClean="0"/>
              <a:t>Trzeci poziom</a:t>
            </a:r>
          </a:p>
          <a:p>
            <a:pPr lvl="3" eaLnBrk="1" latinLnBrk="0" hangingPunct="1"/>
            <a:r>
              <a:rPr kumimoji="0" lang="pl-PL" smtClean="0"/>
              <a:t>Czwarty poziom</a:t>
            </a:r>
          </a:p>
          <a:p>
            <a:pPr lvl="4" eaLnBrk="1" latinLnBrk="0" hangingPunct="1"/>
            <a:r>
              <a:rPr kumimoji="0" lang="pl-PL" smtClean="0"/>
              <a:t>Piąty poziom</a:t>
            </a:r>
            <a:endParaRPr kumimoji="0" lang="en-US"/>
          </a:p>
        </p:txBody>
      </p:sp>
      <p:sp>
        <p:nvSpPr>
          <p:cNvPr id="14" name="Symbol zastępczy daty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4D9DC92B-AEAE-4922-ADD0-8B949154C158}" type="datetimeFigureOut">
              <a:rPr lang="pl-PL" smtClean="0"/>
              <a:pPr/>
              <a:t>2013-09-10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pl-PL"/>
          </a:p>
        </p:txBody>
      </p:sp>
      <p:sp>
        <p:nvSpPr>
          <p:cNvPr id="23" name="Symbol zastępczy numeru slajdu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310E89AF-36D2-429A-BE03-7DDE28C2704F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13" r:id="rId1"/>
    <p:sldLayoutId id="2147483914" r:id="rId2"/>
    <p:sldLayoutId id="2147483915" r:id="rId3"/>
    <p:sldLayoutId id="2147483916" r:id="rId4"/>
    <p:sldLayoutId id="2147483917" r:id="rId5"/>
    <p:sldLayoutId id="2147483918" r:id="rId6"/>
    <p:sldLayoutId id="2147483919" r:id="rId7"/>
    <p:sldLayoutId id="2147483920" r:id="rId8"/>
    <p:sldLayoutId id="2147483921" r:id="rId9"/>
    <p:sldLayoutId id="2147483922" r:id="rId10"/>
    <p:sldLayoutId id="214748392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ytuł 6"/>
          <p:cNvSpPr>
            <a:spLocks noGrp="1"/>
          </p:cNvSpPr>
          <p:nvPr>
            <p:ph type="ctrTitle"/>
          </p:nvPr>
        </p:nvSpPr>
        <p:spPr>
          <a:xfrm>
            <a:off x="395536" y="404664"/>
            <a:ext cx="8458200" cy="2808312"/>
          </a:xfrm>
        </p:spPr>
        <p:txBody>
          <a:bodyPr>
            <a:normAutofit/>
          </a:bodyPr>
          <a:lstStyle/>
          <a:p>
            <a:r>
              <a:rPr lang="pl-PL" dirty="0" smtClean="0"/>
              <a:t>Projekt i częściowa implementacja gry logicznej w technologii HTML5</a:t>
            </a:r>
            <a:endParaRPr lang="pl-PL" dirty="0"/>
          </a:p>
        </p:txBody>
      </p:sp>
      <p:sp>
        <p:nvSpPr>
          <p:cNvPr id="9" name="pole tekstowe 8"/>
          <p:cNvSpPr txBox="1"/>
          <p:nvPr/>
        </p:nvSpPr>
        <p:spPr>
          <a:xfrm>
            <a:off x="179512" y="5445224"/>
            <a:ext cx="266429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dirty="0" smtClean="0"/>
              <a:t>Marcin Lach </a:t>
            </a:r>
          </a:p>
          <a:p>
            <a:r>
              <a:rPr lang="pl-PL" sz="2400" dirty="0" err="1" smtClean="0"/>
              <a:t>nr</a:t>
            </a:r>
            <a:r>
              <a:rPr lang="pl-PL" sz="2400" dirty="0" smtClean="0"/>
              <a:t>. albumu 5399 </a:t>
            </a:r>
            <a:endParaRPr lang="pl-PL" sz="2400" dirty="0"/>
          </a:p>
        </p:txBody>
      </p:sp>
      <p:sp>
        <p:nvSpPr>
          <p:cNvPr id="10" name="pole tekstowe 9"/>
          <p:cNvSpPr txBox="1"/>
          <p:nvPr/>
        </p:nvSpPr>
        <p:spPr>
          <a:xfrm>
            <a:off x="5436096" y="5373216"/>
            <a:ext cx="3816424" cy="8822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64008" lvl="0">
              <a:spcBef>
                <a:spcPts val="400"/>
              </a:spcBef>
              <a:buClr>
                <a:schemeClr val="accent1"/>
              </a:buClr>
              <a:buSzPct val="68000"/>
              <a:defRPr/>
            </a:pPr>
            <a:r>
              <a:rPr lang="pl-PL" sz="2400" dirty="0"/>
              <a:t>Promotor</a:t>
            </a:r>
          </a:p>
          <a:p>
            <a:pPr marR="64008" lvl="0">
              <a:spcBef>
                <a:spcPts val="400"/>
              </a:spcBef>
              <a:buClr>
                <a:schemeClr val="accent1"/>
              </a:buClr>
              <a:buSzPct val="68000"/>
              <a:defRPr/>
            </a:pPr>
            <a:r>
              <a:rPr lang="pl-PL" sz="2400" dirty="0"/>
              <a:t>mgr inż. Zbigniew </a:t>
            </a:r>
            <a:r>
              <a:rPr lang="pl-PL" sz="2400" dirty="0" smtClean="0"/>
              <a:t>Rosiek</a:t>
            </a:r>
            <a:endParaRPr lang="pl-PL" sz="2400" dirty="0"/>
          </a:p>
        </p:txBody>
      </p:sp>
      <p:pic>
        <p:nvPicPr>
          <p:cNvPr id="11" name="Obraz 10" descr="wwsilogo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96136" y="4314914"/>
            <a:ext cx="3200000" cy="91428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Implementacja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dirty="0" smtClean="0"/>
          </a:p>
          <a:p>
            <a:r>
              <a:rPr lang="pl-PL" dirty="0" smtClean="0"/>
              <a:t>Implementacja bazy danych</a:t>
            </a:r>
          </a:p>
          <a:p>
            <a:endParaRPr lang="pl-PL" dirty="0" smtClean="0"/>
          </a:p>
          <a:p>
            <a:r>
              <a:rPr lang="pl-PL" dirty="0" smtClean="0"/>
              <a:t>Implementacja interfejsu</a:t>
            </a:r>
          </a:p>
          <a:p>
            <a:endParaRPr lang="pl-PL" dirty="0" smtClean="0"/>
          </a:p>
          <a:p>
            <a:r>
              <a:rPr lang="pl-PL" dirty="0" smtClean="0"/>
              <a:t>Implementacja logiki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3682752" cy="1066800"/>
          </a:xfrm>
        </p:spPr>
        <p:txBody>
          <a:bodyPr/>
          <a:lstStyle/>
          <a:p>
            <a:r>
              <a:rPr lang="pl-PL" dirty="0" smtClean="0"/>
              <a:t>Implementacja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2249424"/>
            <a:ext cx="3898776" cy="1179576"/>
          </a:xfrm>
        </p:spPr>
        <p:txBody>
          <a:bodyPr/>
          <a:lstStyle/>
          <a:p>
            <a:r>
              <a:rPr lang="pl-PL" dirty="0" smtClean="0"/>
              <a:t>Implementacja bazy </a:t>
            </a:r>
          </a:p>
          <a:p>
            <a:pPr>
              <a:buNone/>
            </a:pPr>
            <a:r>
              <a:rPr lang="pl-PL" dirty="0" smtClean="0"/>
              <a:t>danych</a:t>
            </a:r>
            <a:endParaRPr lang="pl-PL" dirty="0"/>
          </a:p>
        </p:txBody>
      </p:sp>
      <p:sp>
        <p:nvSpPr>
          <p:cNvPr id="4" name="pole tekstowe 3"/>
          <p:cNvSpPr txBox="1"/>
          <p:nvPr/>
        </p:nvSpPr>
        <p:spPr>
          <a:xfrm>
            <a:off x="683568" y="3717032"/>
            <a:ext cx="4839786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000" dirty="0" smtClean="0">
                <a:solidFill>
                  <a:srgbClr val="0000FF"/>
                </a:solidFill>
                <a:latin typeface="Consolas" pitchFamily="49" charset="0"/>
                <a:cs typeface="Consolas" pitchFamily="49" charset="0"/>
              </a:rPr>
              <a:t>CREATE TABLE </a:t>
            </a:r>
            <a:r>
              <a:rPr lang="pl-PL" sz="1000" dirty="0" smtClean="0">
                <a:latin typeface="Consolas" pitchFamily="49" charset="0"/>
                <a:cs typeface="Consolas" pitchFamily="49" charset="0"/>
              </a:rPr>
              <a:t>[</a:t>
            </a:r>
            <a:r>
              <a:rPr lang="pl-PL" sz="1000" dirty="0" err="1" smtClean="0">
                <a:latin typeface="Consolas" pitchFamily="49" charset="0"/>
                <a:cs typeface="Consolas" pitchFamily="49" charset="0"/>
              </a:rPr>
              <a:t>dbo</a:t>
            </a:r>
            <a:r>
              <a:rPr lang="pl-PL" sz="1000" dirty="0" smtClean="0">
                <a:latin typeface="Consolas" pitchFamily="49" charset="0"/>
                <a:cs typeface="Consolas" pitchFamily="49" charset="0"/>
              </a:rPr>
              <a:t>].[Wynik](</a:t>
            </a:r>
          </a:p>
          <a:p>
            <a:r>
              <a:rPr lang="pl-PL" sz="1000" dirty="0" smtClean="0">
                <a:latin typeface="Consolas" pitchFamily="49" charset="0"/>
                <a:cs typeface="Consolas" pitchFamily="49" charset="0"/>
              </a:rPr>
              <a:t>	[ID] [</a:t>
            </a:r>
            <a:r>
              <a:rPr lang="pl-PL" sz="1000" dirty="0" err="1" smtClean="0">
                <a:latin typeface="Consolas" pitchFamily="49" charset="0"/>
                <a:cs typeface="Consolas" pitchFamily="49" charset="0"/>
              </a:rPr>
              <a:t>int</a:t>
            </a:r>
            <a:r>
              <a:rPr lang="pl-PL" sz="1000" dirty="0" smtClean="0">
                <a:latin typeface="Consolas" pitchFamily="49" charset="0"/>
                <a:cs typeface="Consolas" pitchFamily="49" charset="0"/>
              </a:rPr>
              <a:t>] </a:t>
            </a:r>
            <a:r>
              <a:rPr lang="pl-PL" sz="1000" dirty="0" smtClean="0">
                <a:solidFill>
                  <a:srgbClr val="0000FF"/>
                </a:solidFill>
                <a:latin typeface="Consolas" pitchFamily="49" charset="0"/>
                <a:cs typeface="Consolas" pitchFamily="49" charset="0"/>
              </a:rPr>
              <a:t>IDENTITY</a:t>
            </a:r>
            <a:r>
              <a:rPr lang="pl-PL" sz="1000" dirty="0" smtClean="0">
                <a:latin typeface="Consolas" pitchFamily="49" charset="0"/>
                <a:cs typeface="Consolas" pitchFamily="49" charset="0"/>
              </a:rPr>
              <a:t>(1,1) NOT NULL,</a:t>
            </a:r>
          </a:p>
          <a:p>
            <a:r>
              <a:rPr lang="pl-PL" sz="1000" dirty="0" smtClean="0">
                <a:latin typeface="Consolas" pitchFamily="49" charset="0"/>
                <a:cs typeface="Consolas" pitchFamily="49" charset="0"/>
              </a:rPr>
              <a:t>	[Nick] [</a:t>
            </a:r>
            <a:r>
              <a:rPr lang="pl-PL" sz="1000" dirty="0" err="1" smtClean="0">
                <a:latin typeface="Consolas" pitchFamily="49" charset="0"/>
                <a:cs typeface="Consolas" pitchFamily="49" charset="0"/>
              </a:rPr>
              <a:t>varchar</a:t>
            </a:r>
            <a:r>
              <a:rPr lang="pl-PL" sz="1000" dirty="0" smtClean="0">
                <a:latin typeface="Consolas" pitchFamily="49" charset="0"/>
                <a:cs typeface="Consolas" pitchFamily="49" charset="0"/>
              </a:rPr>
              <a:t>](50) NOT NULL,</a:t>
            </a:r>
          </a:p>
          <a:p>
            <a:r>
              <a:rPr lang="pl-PL" sz="1000" dirty="0" smtClean="0">
                <a:latin typeface="Consolas" pitchFamily="49" charset="0"/>
                <a:cs typeface="Consolas" pitchFamily="49" charset="0"/>
              </a:rPr>
              <a:t>	[Punkty] [</a:t>
            </a:r>
            <a:r>
              <a:rPr lang="pl-PL" sz="1000" dirty="0" err="1" smtClean="0">
                <a:latin typeface="Consolas" pitchFamily="49" charset="0"/>
                <a:cs typeface="Consolas" pitchFamily="49" charset="0"/>
              </a:rPr>
              <a:t>int</a:t>
            </a:r>
            <a:r>
              <a:rPr lang="pl-PL" sz="1000" dirty="0" smtClean="0">
                <a:latin typeface="Consolas" pitchFamily="49" charset="0"/>
                <a:cs typeface="Consolas" pitchFamily="49" charset="0"/>
              </a:rPr>
              <a:t>] NOT NULL,</a:t>
            </a:r>
          </a:p>
          <a:p>
            <a:r>
              <a:rPr lang="pl-PL" sz="1000" dirty="0" smtClean="0">
                <a:latin typeface="Consolas" pitchFamily="49" charset="0"/>
                <a:cs typeface="Consolas" pitchFamily="49" charset="0"/>
              </a:rPr>
              <a:t>	[Poziom] [</a:t>
            </a:r>
            <a:r>
              <a:rPr lang="pl-PL" sz="1000" dirty="0" err="1" smtClean="0">
                <a:latin typeface="Consolas" pitchFamily="49" charset="0"/>
                <a:cs typeface="Consolas" pitchFamily="49" charset="0"/>
              </a:rPr>
              <a:t>int</a:t>
            </a:r>
            <a:r>
              <a:rPr lang="pl-PL" sz="1000" dirty="0" smtClean="0">
                <a:latin typeface="Consolas" pitchFamily="49" charset="0"/>
                <a:cs typeface="Consolas" pitchFamily="49" charset="0"/>
              </a:rPr>
              <a:t>] NOT NULL,</a:t>
            </a:r>
          </a:p>
          <a:p>
            <a:r>
              <a:rPr lang="pl-PL" sz="1000" dirty="0" smtClean="0">
                <a:latin typeface="Consolas" pitchFamily="49" charset="0"/>
                <a:cs typeface="Consolas" pitchFamily="49" charset="0"/>
              </a:rPr>
              <a:t>	[</a:t>
            </a:r>
            <a:r>
              <a:rPr lang="pl-PL" sz="1000" dirty="0" err="1" smtClean="0">
                <a:latin typeface="Consolas" pitchFamily="49" charset="0"/>
                <a:cs typeface="Consolas" pitchFamily="49" charset="0"/>
              </a:rPr>
              <a:t>CzasGry</a:t>
            </a:r>
            <a:r>
              <a:rPr lang="pl-PL" sz="1000" dirty="0" smtClean="0">
                <a:latin typeface="Consolas" pitchFamily="49" charset="0"/>
                <a:cs typeface="Consolas" pitchFamily="49" charset="0"/>
              </a:rPr>
              <a:t>] [</a:t>
            </a:r>
            <a:r>
              <a:rPr lang="pl-PL" sz="1000" dirty="0" err="1" smtClean="0">
                <a:latin typeface="Consolas" pitchFamily="49" charset="0"/>
                <a:cs typeface="Consolas" pitchFamily="49" charset="0"/>
              </a:rPr>
              <a:t>int</a:t>
            </a:r>
            <a:r>
              <a:rPr lang="pl-PL" sz="1000" dirty="0" smtClean="0">
                <a:latin typeface="Consolas" pitchFamily="49" charset="0"/>
                <a:cs typeface="Consolas" pitchFamily="49" charset="0"/>
              </a:rPr>
              <a:t>] NOT NULL,</a:t>
            </a:r>
          </a:p>
          <a:p>
            <a:r>
              <a:rPr lang="pl-PL" sz="1000" dirty="0" smtClean="0">
                <a:latin typeface="Consolas" pitchFamily="49" charset="0"/>
                <a:cs typeface="Consolas" pitchFamily="49" charset="0"/>
              </a:rPr>
              <a:t>	[</a:t>
            </a:r>
            <a:r>
              <a:rPr lang="pl-PL" sz="1000" dirty="0" err="1" smtClean="0">
                <a:latin typeface="Consolas" pitchFamily="49" charset="0"/>
                <a:cs typeface="Consolas" pitchFamily="49" charset="0"/>
              </a:rPr>
              <a:t>DataDodania</a:t>
            </a:r>
            <a:r>
              <a:rPr lang="pl-PL" sz="1000" dirty="0" smtClean="0">
                <a:latin typeface="Consolas" pitchFamily="49" charset="0"/>
                <a:cs typeface="Consolas" pitchFamily="49" charset="0"/>
              </a:rPr>
              <a:t>] [</a:t>
            </a:r>
            <a:r>
              <a:rPr lang="pl-PL" sz="1000" dirty="0" err="1" smtClean="0">
                <a:latin typeface="Consolas" pitchFamily="49" charset="0"/>
                <a:cs typeface="Consolas" pitchFamily="49" charset="0"/>
              </a:rPr>
              <a:t>datetime</a:t>
            </a:r>
            <a:r>
              <a:rPr lang="pl-PL" sz="1000" dirty="0" smtClean="0">
                <a:latin typeface="Consolas" pitchFamily="49" charset="0"/>
                <a:cs typeface="Consolas" pitchFamily="49" charset="0"/>
              </a:rPr>
              <a:t>] NOT NULL</a:t>
            </a:r>
          </a:p>
          <a:p>
            <a:r>
              <a:rPr lang="pl-PL" sz="1000" dirty="0" smtClean="0">
                <a:latin typeface="Consolas" pitchFamily="49" charset="0"/>
                <a:cs typeface="Consolas" pitchFamily="49" charset="0"/>
              </a:rPr>
              <a:t>) </a:t>
            </a:r>
            <a:r>
              <a:rPr lang="pl-PL" sz="1000" dirty="0" smtClean="0">
                <a:solidFill>
                  <a:srgbClr val="0000FF"/>
                </a:solidFill>
                <a:latin typeface="Consolas" pitchFamily="49" charset="0"/>
                <a:cs typeface="Consolas" pitchFamily="49" charset="0"/>
              </a:rPr>
              <a:t>ON</a:t>
            </a:r>
            <a:r>
              <a:rPr lang="pl-PL" sz="1000" dirty="0" smtClean="0">
                <a:latin typeface="Consolas" pitchFamily="49" charset="0"/>
                <a:cs typeface="Consolas" pitchFamily="49" charset="0"/>
              </a:rPr>
              <a:t> [PRIMARY]</a:t>
            </a:r>
          </a:p>
          <a:p>
            <a:r>
              <a:rPr lang="pl-PL" sz="1000" dirty="0" smtClean="0">
                <a:latin typeface="Consolas" pitchFamily="49" charset="0"/>
                <a:cs typeface="Consolas" pitchFamily="49" charset="0"/>
              </a:rPr>
              <a:t> </a:t>
            </a:r>
          </a:p>
          <a:p>
            <a:r>
              <a:rPr lang="pl-PL" sz="1000" dirty="0" smtClean="0">
                <a:solidFill>
                  <a:srgbClr val="0000FF"/>
                </a:solidFill>
                <a:latin typeface="Consolas" pitchFamily="49" charset="0"/>
                <a:cs typeface="Consolas" pitchFamily="49" charset="0"/>
              </a:rPr>
              <a:t>GO</a:t>
            </a:r>
          </a:p>
          <a:p>
            <a:r>
              <a:rPr lang="pl-PL" sz="1000" dirty="0" smtClean="0">
                <a:latin typeface="Consolas" pitchFamily="49" charset="0"/>
                <a:cs typeface="Consolas" pitchFamily="49" charset="0"/>
              </a:rPr>
              <a:t> </a:t>
            </a:r>
          </a:p>
          <a:p>
            <a:r>
              <a:rPr lang="pl-PL" sz="1000" dirty="0" smtClean="0">
                <a:solidFill>
                  <a:srgbClr val="0000FF"/>
                </a:solidFill>
                <a:latin typeface="Consolas" pitchFamily="49" charset="0"/>
                <a:cs typeface="Consolas" pitchFamily="49" charset="0"/>
              </a:rPr>
              <a:t>ALTER TABLE </a:t>
            </a:r>
            <a:r>
              <a:rPr lang="pl-PL" sz="1000" dirty="0" smtClean="0">
                <a:latin typeface="Consolas" pitchFamily="49" charset="0"/>
                <a:cs typeface="Consolas" pitchFamily="49" charset="0"/>
              </a:rPr>
              <a:t>[</a:t>
            </a:r>
            <a:r>
              <a:rPr lang="pl-PL" sz="1000" dirty="0" err="1" smtClean="0">
                <a:latin typeface="Consolas" pitchFamily="49" charset="0"/>
                <a:cs typeface="Consolas" pitchFamily="49" charset="0"/>
              </a:rPr>
              <a:t>dbo</a:t>
            </a:r>
            <a:r>
              <a:rPr lang="pl-PL" sz="1000" dirty="0" smtClean="0">
                <a:latin typeface="Consolas" pitchFamily="49" charset="0"/>
                <a:cs typeface="Consolas" pitchFamily="49" charset="0"/>
              </a:rPr>
              <a:t>].[Wynik] </a:t>
            </a:r>
            <a:r>
              <a:rPr lang="pl-PL" sz="1000" dirty="0" smtClean="0">
                <a:solidFill>
                  <a:srgbClr val="0000FF"/>
                </a:solidFill>
                <a:latin typeface="Consolas" pitchFamily="49" charset="0"/>
                <a:cs typeface="Consolas" pitchFamily="49" charset="0"/>
              </a:rPr>
              <a:t>ADD  CONSTRAINT </a:t>
            </a:r>
            <a:r>
              <a:rPr lang="pl-PL" sz="1000" dirty="0" smtClean="0">
                <a:latin typeface="Consolas" pitchFamily="49" charset="0"/>
                <a:cs typeface="Consolas" pitchFamily="49" charset="0"/>
              </a:rPr>
              <a:t>[</a:t>
            </a:r>
            <a:r>
              <a:rPr lang="pl-PL" sz="1000" dirty="0" err="1" smtClean="0">
                <a:latin typeface="Consolas" pitchFamily="49" charset="0"/>
                <a:cs typeface="Consolas" pitchFamily="49" charset="0"/>
              </a:rPr>
              <a:t>DF_Wynik_DataDodania</a:t>
            </a:r>
            <a:r>
              <a:rPr lang="pl-PL" sz="1000" dirty="0" smtClean="0">
                <a:latin typeface="Consolas" pitchFamily="49" charset="0"/>
                <a:cs typeface="Consolas" pitchFamily="49" charset="0"/>
              </a:rPr>
              <a:t>]  </a:t>
            </a:r>
          </a:p>
          <a:p>
            <a:r>
              <a:rPr lang="pl-PL" sz="1000" dirty="0" smtClean="0">
                <a:solidFill>
                  <a:srgbClr val="0000FF"/>
                </a:solidFill>
                <a:latin typeface="Consolas" pitchFamily="49" charset="0"/>
                <a:cs typeface="Consolas" pitchFamily="49" charset="0"/>
              </a:rPr>
              <a:t>DEFAULT</a:t>
            </a:r>
            <a:r>
              <a:rPr lang="pl-PL" sz="1000" dirty="0" smtClean="0">
                <a:latin typeface="Consolas" pitchFamily="49" charset="0"/>
                <a:cs typeface="Consolas" pitchFamily="49" charset="0"/>
              </a:rPr>
              <a:t> (</a:t>
            </a:r>
            <a:r>
              <a:rPr lang="pl-PL" sz="1000" dirty="0" err="1" smtClean="0">
                <a:solidFill>
                  <a:srgbClr val="FF3399"/>
                </a:solidFill>
                <a:latin typeface="Consolas" pitchFamily="49" charset="0"/>
                <a:cs typeface="Consolas" pitchFamily="49" charset="0"/>
              </a:rPr>
              <a:t>getdate</a:t>
            </a:r>
            <a:r>
              <a:rPr lang="pl-PL" sz="1000" dirty="0" smtClean="0">
                <a:latin typeface="Consolas" pitchFamily="49" charset="0"/>
                <a:cs typeface="Consolas" pitchFamily="49" charset="0"/>
              </a:rPr>
              <a:t>()) </a:t>
            </a:r>
            <a:r>
              <a:rPr lang="pl-PL" sz="1000" dirty="0" smtClean="0">
                <a:solidFill>
                  <a:srgbClr val="0000FF"/>
                </a:solidFill>
                <a:latin typeface="Consolas" pitchFamily="49" charset="0"/>
                <a:cs typeface="Consolas" pitchFamily="49" charset="0"/>
              </a:rPr>
              <a:t>FOR</a:t>
            </a:r>
            <a:r>
              <a:rPr lang="pl-PL" sz="1000" dirty="0" smtClean="0">
                <a:latin typeface="Consolas" pitchFamily="49" charset="0"/>
                <a:cs typeface="Consolas" pitchFamily="49" charset="0"/>
              </a:rPr>
              <a:t> [</a:t>
            </a:r>
            <a:r>
              <a:rPr lang="pl-PL" sz="1000" dirty="0" err="1" smtClean="0">
                <a:latin typeface="Consolas" pitchFamily="49" charset="0"/>
                <a:cs typeface="Consolas" pitchFamily="49" charset="0"/>
              </a:rPr>
              <a:t>DataDodania</a:t>
            </a:r>
            <a:r>
              <a:rPr lang="pl-PL" sz="1000" dirty="0" smtClean="0">
                <a:latin typeface="Consolas" pitchFamily="49" charset="0"/>
                <a:cs typeface="Consolas" pitchFamily="49" charset="0"/>
              </a:rPr>
              <a:t>]</a:t>
            </a:r>
          </a:p>
          <a:p>
            <a:r>
              <a:rPr lang="pl-PL" sz="1000" dirty="0" smtClean="0">
                <a:solidFill>
                  <a:srgbClr val="0000FF"/>
                </a:solidFill>
                <a:latin typeface="Consolas" pitchFamily="49" charset="0"/>
                <a:cs typeface="Consolas" pitchFamily="49" charset="0"/>
              </a:rPr>
              <a:t>GO</a:t>
            </a:r>
          </a:p>
          <a:p>
            <a:endParaRPr lang="pl-PL" sz="1000" dirty="0">
              <a:latin typeface="Consolas" pitchFamily="49" charset="0"/>
              <a:cs typeface="Consolas" pitchFamily="49" charset="0"/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4048" y="1772816"/>
            <a:ext cx="3096344" cy="27231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Implementacja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2249424"/>
            <a:ext cx="3034680" cy="1611624"/>
          </a:xfrm>
        </p:spPr>
        <p:txBody>
          <a:bodyPr>
            <a:normAutofit/>
          </a:bodyPr>
          <a:lstStyle/>
          <a:p>
            <a:r>
              <a:rPr lang="pl-PL" dirty="0" smtClean="0"/>
              <a:t>Implementacja </a:t>
            </a:r>
          </a:p>
          <a:p>
            <a:pPr>
              <a:buNone/>
            </a:pPr>
            <a:r>
              <a:rPr lang="pl-PL" dirty="0" smtClean="0"/>
              <a:t>       interfejsu </a:t>
            </a:r>
          </a:p>
          <a:p>
            <a:pPr>
              <a:buNone/>
            </a:pPr>
            <a:r>
              <a:rPr lang="pl-PL" dirty="0" smtClean="0"/>
              <a:t>    użytkownika</a:t>
            </a:r>
            <a:endParaRPr lang="pl-PL" dirty="0"/>
          </a:p>
        </p:txBody>
      </p:sp>
      <p:pic>
        <p:nvPicPr>
          <p:cNvPr id="4098" name="Picture 2" descr="5-gameScree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19872" y="2089218"/>
            <a:ext cx="5219084" cy="41909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3682752" cy="1066800"/>
          </a:xfrm>
        </p:spPr>
        <p:txBody>
          <a:bodyPr/>
          <a:lstStyle/>
          <a:p>
            <a:r>
              <a:rPr lang="pl-PL" dirty="0" smtClean="0"/>
              <a:t>Implementacja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2249424"/>
            <a:ext cx="3898776" cy="603512"/>
          </a:xfrm>
        </p:spPr>
        <p:txBody>
          <a:bodyPr/>
          <a:lstStyle/>
          <a:p>
            <a:r>
              <a:rPr lang="pl-PL" dirty="0" smtClean="0"/>
              <a:t>Implementacja logiki</a:t>
            </a:r>
            <a:endParaRPr lang="pl-PL" dirty="0"/>
          </a:p>
        </p:txBody>
      </p:sp>
      <p:sp>
        <p:nvSpPr>
          <p:cNvPr id="5" name="pole tekstowe 4"/>
          <p:cNvSpPr txBox="1"/>
          <p:nvPr/>
        </p:nvSpPr>
        <p:spPr>
          <a:xfrm>
            <a:off x="323528" y="3429001"/>
            <a:ext cx="4134465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000" dirty="0" err="1" smtClean="0">
                <a:latin typeface="Consolas" pitchFamily="49" charset="0"/>
                <a:cs typeface="Consolas" pitchFamily="49" charset="0"/>
              </a:rPr>
              <a:t>rubic.base</a:t>
            </a:r>
            <a:r>
              <a:rPr lang="pl-PL" sz="1000" dirty="0" smtClean="0">
                <a:latin typeface="Consolas" pitchFamily="49" charset="0"/>
                <a:cs typeface="Consolas" pitchFamily="49" charset="0"/>
              </a:rPr>
              <a:t> = (</a:t>
            </a:r>
            <a:r>
              <a:rPr lang="pl-PL" sz="1000" dirty="0" err="1" smtClean="0">
                <a:latin typeface="Consolas" pitchFamily="49" charset="0"/>
                <a:cs typeface="Consolas" pitchFamily="49" charset="0"/>
              </a:rPr>
              <a:t>function</a:t>
            </a:r>
            <a:r>
              <a:rPr lang="pl-PL" sz="1000" dirty="0" smtClean="0">
                <a:latin typeface="Consolas" pitchFamily="49" charset="0"/>
                <a:cs typeface="Consolas" pitchFamily="49" charset="0"/>
              </a:rPr>
              <a:t> () {</a:t>
            </a:r>
          </a:p>
          <a:p>
            <a:r>
              <a:rPr lang="pl-PL" sz="1000" dirty="0" smtClean="0">
                <a:latin typeface="Consolas" pitchFamily="49" charset="0"/>
                <a:cs typeface="Consolas" pitchFamily="49" charset="0"/>
              </a:rPr>
              <a:t>    //ukrywa aktywny ekran i pokazuje ekran '</a:t>
            </a:r>
            <a:r>
              <a:rPr lang="pl-PL" sz="1000" dirty="0" err="1" smtClean="0">
                <a:latin typeface="Consolas" pitchFamily="49" charset="0"/>
                <a:cs typeface="Consolas" pitchFamily="49" charset="0"/>
              </a:rPr>
              <a:t>showScreen</a:t>
            </a:r>
            <a:r>
              <a:rPr lang="pl-PL" sz="1000" dirty="0" smtClean="0">
                <a:latin typeface="Consolas" pitchFamily="49" charset="0"/>
                <a:cs typeface="Consolas" pitchFamily="49" charset="0"/>
              </a:rPr>
              <a:t>'</a:t>
            </a:r>
          </a:p>
          <a:p>
            <a:r>
              <a:rPr lang="pl-PL" sz="1000" dirty="0" smtClean="0">
                <a:latin typeface="Consolas" pitchFamily="49" charset="0"/>
                <a:cs typeface="Consolas" pitchFamily="49" charset="0"/>
              </a:rPr>
              <a:t>    </a:t>
            </a:r>
            <a:r>
              <a:rPr lang="pl-PL" sz="1000" dirty="0" err="1" smtClean="0">
                <a:latin typeface="Consolas" pitchFamily="49" charset="0"/>
                <a:cs typeface="Consolas" pitchFamily="49" charset="0"/>
              </a:rPr>
              <a:t>function</a:t>
            </a:r>
            <a:r>
              <a:rPr lang="pl-PL" sz="10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pl-PL" sz="1000" dirty="0" err="1" smtClean="0">
                <a:latin typeface="Consolas" pitchFamily="49" charset="0"/>
                <a:cs typeface="Consolas" pitchFamily="49" charset="0"/>
              </a:rPr>
              <a:t>toggleScreen</a:t>
            </a:r>
            <a:r>
              <a:rPr lang="pl-PL" sz="1000" dirty="0" smtClean="0">
                <a:latin typeface="Consolas" pitchFamily="49" charset="0"/>
                <a:cs typeface="Consolas" pitchFamily="49" charset="0"/>
              </a:rPr>
              <a:t>(</a:t>
            </a:r>
            <a:r>
              <a:rPr lang="pl-PL" sz="1000" dirty="0" err="1" smtClean="0">
                <a:latin typeface="Consolas" pitchFamily="49" charset="0"/>
                <a:cs typeface="Consolas" pitchFamily="49" charset="0"/>
              </a:rPr>
              <a:t>showScreen</a:t>
            </a:r>
            <a:r>
              <a:rPr lang="pl-PL" sz="1000" dirty="0" smtClean="0">
                <a:latin typeface="Consolas" pitchFamily="49" charset="0"/>
                <a:cs typeface="Consolas" pitchFamily="49" charset="0"/>
              </a:rPr>
              <a:t>) {</a:t>
            </a:r>
          </a:p>
          <a:p>
            <a:r>
              <a:rPr lang="pl-PL" sz="1000" dirty="0" smtClean="0">
                <a:latin typeface="Consolas" pitchFamily="49" charset="0"/>
                <a:cs typeface="Consolas" pitchFamily="49" charset="0"/>
              </a:rPr>
              <a:t>        $('.</a:t>
            </a:r>
            <a:r>
              <a:rPr lang="pl-PL" sz="1000" dirty="0" err="1" smtClean="0">
                <a:latin typeface="Consolas" pitchFamily="49" charset="0"/>
                <a:cs typeface="Consolas" pitchFamily="49" charset="0"/>
              </a:rPr>
              <a:t>screen</a:t>
            </a:r>
            <a:r>
              <a:rPr lang="pl-PL" sz="1000" dirty="0" smtClean="0">
                <a:latin typeface="Consolas" pitchFamily="49" charset="0"/>
                <a:cs typeface="Consolas" pitchFamily="49" charset="0"/>
              </a:rPr>
              <a:t>').</a:t>
            </a:r>
            <a:r>
              <a:rPr lang="pl-PL" sz="1000" dirty="0" err="1" smtClean="0">
                <a:latin typeface="Consolas" pitchFamily="49" charset="0"/>
                <a:cs typeface="Consolas" pitchFamily="49" charset="0"/>
              </a:rPr>
              <a:t>addClass</a:t>
            </a:r>
            <a:r>
              <a:rPr lang="pl-PL" sz="1000" dirty="0" smtClean="0">
                <a:latin typeface="Consolas" pitchFamily="49" charset="0"/>
                <a:cs typeface="Consolas" pitchFamily="49" charset="0"/>
              </a:rPr>
              <a:t>('</a:t>
            </a:r>
            <a:r>
              <a:rPr lang="pl-PL" sz="1000" dirty="0" err="1" smtClean="0">
                <a:latin typeface="Consolas" pitchFamily="49" charset="0"/>
                <a:cs typeface="Consolas" pitchFamily="49" charset="0"/>
              </a:rPr>
              <a:t>hidden</a:t>
            </a:r>
            <a:r>
              <a:rPr lang="pl-PL" sz="1000" dirty="0" smtClean="0">
                <a:latin typeface="Consolas" pitchFamily="49" charset="0"/>
                <a:cs typeface="Consolas" pitchFamily="49" charset="0"/>
              </a:rPr>
              <a:t>');</a:t>
            </a:r>
          </a:p>
          <a:p>
            <a:r>
              <a:rPr lang="pl-PL" sz="1000" dirty="0" smtClean="0">
                <a:latin typeface="Consolas" pitchFamily="49" charset="0"/>
                <a:cs typeface="Consolas" pitchFamily="49" charset="0"/>
              </a:rPr>
              <a:t>        </a:t>
            </a:r>
            <a:r>
              <a:rPr lang="pl-PL" sz="1000" dirty="0" err="1" smtClean="0">
                <a:latin typeface="Consolas" pitchFamily="49" charset="0"/>
                <a:cs typeface="Consolas" pitchFamily="49" charset="0"/>
              </a:rPr>
              <a:t>rubic.screens</a:t>
            </a:r>
            <a:r>
              <a:rPr lang="pl-PL" sz="1000" dirty="0" smtClean="0">
                <a:latin typeface="Consolas" pitchFamily="49" charset="0"/>
                <a:cs typeface="Consolas" pitchFamily="49" charset="0"/>
              </a:rPr>
              <a:t>[</a:t>
            </a:r>
            <a:r>
              <a:rPr lang="pl-PL" sz="1000" dirty="0" err="1" smtClean="0">
                <a:latin typeface="Consolas" pitchFamily="49" charset="0"/>
                <a:cs typeface="Consolas" pitchFamily="49" charset="0"/>
              </a:rPr>
              <a:t>showScreen</a:t>
            </a:r>
            <a:r>
              <a:rPr lang="pl-PL" sz="1000" dirty="0" smtClean="0">
                <a:latin typeface="Consolas" pitchFamily="49" charset="0"/>
                <a:cs typeface="Consolas" pitchFamily="49" charset="0"/>
              </a:rPr>
              <a:t>].run();</a:t>
            </a:r>
          </a:p>
          <a:p>
            <a:r>
              <a:rPr lang="pl-PL" sz="1000" dirty="0" smtClean="0">
                <a:latin typeface="Consolas" pitchFamily="49" charset="0"/>
                <a:cs typeface="Consolas" pitchFamily="49" charset="0"/>
              </a:rPr>
              <a:t>        $('#' + </a:t>
            </a:r>
            <a:r>
              <a:rPr lang="pl-PL" sz="1000" dirty="0" err="1" smtClean="0">
                <a:latin typeface="Consolas" pitchFamily="49" charset="0"/>
                <a:cs typeface="Consolas" pitchFamily="49" charset="0"/>
              </a:rPr>
              <a:t>showScreen</a:t>
            </a:r>
            <a:r>
              <a:rPr lang="pl-PL" sz="1000" dirty="0" smtClean="0">
                <a:latin typeface="Consolas" pitchFamily="49" charset="0"/>
                <a:cs typeface="Consolas" pitchFamily="49" charset="0"/>
              </a:rPr>
              <a:t>).</a:t>
            </a:r>
            <a:r>
              <a:rPr lang="pl-PL" sz="1000" dirty="0" err="1" smtClean="0">
                <a:latin typeface="Consolas" pitchFamily="49" charset="0"/>
                <a:cs typeface="Consolas" pitchFamily="49" charset="0"/>
              </a:rPr>
              <a:t>removeClass</a:t>
            </a:r>
            <a:r>
              <a:rPr lang="pl-PL" sz="1000" dirty="0" smtClean="0">
                <a:latin typeface="Consolas" pitchFamily="49" charset="0"/>
                <a:cs typeface="Consolas" pitchFamily="49" charset="0"/>
              </a:rPr>
              <a:t>('</a:t>
            </a:r>
            <a:r>
              <a:rPr lang="pl-PL" sz="1000" dirty="0" err="1" smtClean="0">
                <a:latin typeface="Consolas" pitchFamily="49" charset="0"/>
                <a:cs typeface="Consolas" pitchFamily="49" charset="0"/>
              </a:rPr>
              <a:t>hidden</a:t>
            </a:r>
            <a:r>
              <a:rPr lang="pl-PL" sz="1000" dirty="0" smtClean="0">
                <a:latin typeface="Consolas" pitchFamily="49" charset="0"/>
                <a:cs typeface="Consolas" pitchFamily="49" charset="0"/>
              </a:rPr>
              <a:t>');</a:t>
            </a:r>
          </a:p>
          <a:p>
            <a:r>
              <a:rPr lang="pl-PL" sz="1000" dirty="0" smtClean="0">
                <a:latin typeface="Consolas" pitchFamily="49" charset="0"/>
                <a:cs typeface="Consolas" pitchFamily="49" charset="0"/>
              </a:rPr>
              <a:t>    };</a:t>
            </a:r>
          </a:p>
          <a:p>
            <a:r>
              <a:rPr lang="pl-PL" sz="1000" dirty="0" smtClean="0">
                <a:latin typeface="Consolas" pitchFamily="49" charset="0"/>
                <a:cs typeface="Consolas" pitchFamily="49" charset="0"/>
              </a:rPr>
              <a:t>    return {</a:t>
            </a:r>
          </a:p>
          <a:p>
            <a:r>
              <a:rPr lang="pl-PL" sz="1000" dirty="0" smtClean="0">
                <a:latin typeface="Consolas" pitchFamily="49" charset="0"/>
                <a:cs typeface="Consolas" pitchFamily="49" charset="0"/>
              </a:rPr>
              <a:t>        </a:t>
            </a:r>
            <a:r>
              <a:rPr lang="pl-PL" sz="1000" dirty="0" err="1" smtClean="0">
                <a:latin typeface="Consolas" pitchFamily="49" charset="0"/>
                <a:cs typeface="Consolas" pitchFamily="49" charset="0"/>
              </a:rPr>
              <a:t>toggleScreen</a:t>
            </a:r>
            <a:r>
              <a:rPr lang="pl-PL" sz="1000" dirty="0" smtClean="0">
                <a:latin typeface="Consolas" pitchFamily="49" charset="0"/>
                <a:cs typeface="Consolas" pitchFamily="49" charset="0"/>
              </a:rPr>
              <a:t>: </a:t>
            </a:r>
            <a:r>
              <a:rPr lang="pl-PL" sz="1000" dirty="0" err="1" smtClean="0">
                <a:latin typeface="Consolas" pitchFamily="49" charset="0"/>
                <a:cs typeface="Consolas" pitchFamily="49" charset="0"/>
              </a:rPr>
              <a:t>toggleScreen</a:t>
            </a:r>
            <a:endParaRPr lang="pl-PL" sz="1000" dirty="0" smtClean="0">
              <a:latin typeface="Consolas" pitchFamily="49" charset="0"/>
              <a:cs typeface="Consolas" pitchFamily="49" charset="0"/>
            </a:endParaRPr>
          </a:p>
          <a:p>
            <a:r>
              <a:rPr lang="pl-PL" sz="1000" dirty="0" smtClean="0">
                <a:latin typeface="Consolas" pitchFamily="49" charset="0"/>
                <a:cs typeface="Consolas" pitchFamily="49" charset="0"/>
              </a:rPr>
              <a:t>    }</a:t>
            </a:r>
          </a:p>
          <a:p>
            <a:r>
              <a:rPr lang="pl-PL" sz="1000" dirty="0" smtClean="0">
                <a:latin typeface="Consolas" pitchFamily="49" charset="0"/>
                <a:cs typeface="Consolas" pitchFamily="49" charset="0"/>
              </a:rPr>
              <a:t>})();</a:t>
            </a:r>
          </a:p>
          <a:p>
            <a:endParaRPr lang="pl-PL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6" name="pole tekstowe 5"/>
          <p:cNvSpPr txBox="1"/>
          <p:nvPr/>
        </p:nvSpPr>
        <p:spPr>
          <a:xfrm>
            <a:off x="4515810" y="2111365"/>
            <a:ext cx="4628190" cy="34778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000" dirty="0" err="1" smtClean="0">
                <a:latin typeface="Consolas" pitchFamily="49" charset="0"/>
                <a:cs typeface="Consolas" pitchFamily="49" charset="0"/>
              </a:rPr>
              <a:t>rubic.screens</a:t>
            </a:r>
            <a:r>
              <a:rPr lang="pl-PL" sz="1000" dirty="0" smtClean="0">
                <a:latin typeface="Consolas" pitchFamily="49" charset="0"/>
                <a:cs typeface="Consolas" pitchFamily="49" charset="0"/>
              </a:rPr>
              <a:t>['</a:t>
            </a:r>
            <a:r>
              <a:rPr lang="pl-PL" sz="1000" dirty="0" err="1" smtClean="0">
                <a:latin typeface="Consolas" pitchFamily="49" charset="0"/>
                <a:cs typeface="Consolas" pitchFamily="49" charset="0"/>
              </a:rPr>
              <a:t>start-screen</a:t>
            </a:r>
            <a:r>
              <a:rPr lang="pl-PL" sz="1000" dirty="0" smtClean="0">
                <a:latin typeface="Consolas" pitchFamily="49" charset="0"/>
                <a:cs typeface="Consolas" pitchFamily="49" charset="0"/>
              </a:rPr>
              <a:t>'] = (</a:t>
            </a:r>
            <a:r>
              <a:rPr lang="pl-PL" sz="1000" dirty="0" err="1" smtClean="0">
                <a:latin typeface="Consolas" pitchFamily="49" charset="0"/>
                <a:cs typeface="Consolas" pitchFamily="49" charset="0"/>
              </a:rPr>
              <a:t>function</a:t>
            </a:r>
            <a:r>
              <a:rPr lang="pl-PL" sz="1000" dirty="0" smtClean="0">
                <a:latin typeface="Consolas" pitchFamily="49" charset="0"/>
                <a:cs typeface="Consolas" pitchFamily="49" charset="0"/>
              </a:rPr>
              <a:t> () {</a:t>
            </a:r>
          </a:p>
          <a:p>
            <a:r>
              <a:rPr lang="pl-PL" sz="1000" dirty="0" smtClean="0">
                <a:latin typeface="Consolas" pitchFamily="49" charset="0"/>
                <a:cs typeface="Consolas" pitchFamily="49" charset="0"/>
              </a:rPr>
              <a:t>    </a:t>
            </a:r>
            <a:r>
              <a:rPr lang="pl-PL" sz="1000" dirty="0" err="1" smtClean="0">
                <a:latin typeface="Consolas" pitchFamily="49" charset="0"/>
                <a:cs typeface="Consolas" pitchFamily="49" charset="0"/>
              </a:rPr>
              <a:t>var</a:t>
            </a:r>
            <a:r>
              <a:rPr lang="pl-PL" sz="10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pl-PL" sz="1000" dirty="0" err="1" smtClean="0">
                <a:latin typeface="Consolas" pitchFamily="49" charset="0"/>
                <a:cs typeface="Consolas" pitchFamily="49" charset="0"/>
              </a:rPr>
              <a:t>firstRun</a:t>
            </a:r>
            <a:r>
              <a:rPr lang="pl-PL" sz="1000" dirty="0" smtClean="0">
                <a:latin typeface="Consolas" pitchFamily="49" charset="0"/>
                <a:cs typeface="Consolas" pitchFamily="49" charset="0"/>
              </a:rPr>
              <a:t> = </a:t>
            </a:r>
            <a:r>
              <a:rPr lang="pl-PL" sz="1000" dirty="0" err="1" smtClean="0">
                <a:latin typeface="Consolas" pitchFamily="49" charset="0"/>
                <a:cs typeface="Consolas" pitchFamily="49" charset="0"/>
              </a:rPr>
              <a:t>true</a:t>
            </a:r>
            <a:r>
              <a:rPr lang="pl-PL" sz="1000" dirty="0" smtClean="0">
                <a:latin typeface="Consolas" pitchFamily="49" charset="0"/>
                <a:cs typeface="Consolas" pitchFamily="49" charset="0"/>
              </a:rPr>
              <a:t>;</a:t>
            </a:r>
          </a:p>
          <a:p>
            <a:r>
              <a:rPr lang="pl-PL" sz="1000" dirty="0" smtClean="0">
                <a:latin typeface="Consolas" pitchFamily="49" charset="0"/>
                <a:cs typeface="Consolas" pitchFamily="49" charset="0"/>
              </a:rPr>
              <a:t> </a:t>
            </a:r>
          </a:p>
          <a:p>
            <a:r>
              <a:rPr lang="pl-PL" sz="1000" dirty="0" smtClean="0">
                <a:latin typeface="Consolas" pitchFamily="49" charset="0"/>
                <a:cs typeface="Consolas" pitchFamily="49" charset="0"/>
              </a:rPr>
              <a:t>    </a:t>
            </a:r>
            <a:r>
              <a:rPr lang="pl-PL" sz="1000" dirty="0" err="1" smtClean="0">
                <a:latin typeface="Consolas" pitchFamily="49" charset="0"/>
                <a:cs typeface="Consolas" pitchFamily="49" charset="0"/>
              </a:rPr>
              <a:t>function</a:t>
            </a:r>
            <a:r>
              <a:rPr lang="pl-PL" sz="1000" dirty="0" smtClean="0">
                <a:latin typeface="Consolas" pitchFamily="49" charset="0"/>
                <a:cs typeface="Consolas" pitchFamily="49" charset="0"/>
              </a:rPr>
              <a:t> setup() {</a:t>
            </a:r>
          </a:p>
          <a:p>
            <a:r>
              <a:rPr lang="pl-PL" sz="1000" dirty="0" smtClean="0">
                <a:latin typeface="Consolas" pitchFamily="49" charset="0"/>
                <a:cs typeface="Consolas" pitchFamily="49" charset="0"/>
              </a:rPr>
              <a:t>        $('#</a:t>
            </a:r>
            <a:r>
              <a:rPr lang="pl-PL" sz="1000" dirty="0" err="1" smtClean="0">
                <a:latin typeface="Consolas" pitchFamily="49" charset="0"/>
                <a:cs typeface="Consolas" pitchFamily="49" charset="0"/>
              </a:rPr>
              <a:t>start-screen</a:t>
            </a:r>
            <a:r>
              <a:rPr lang="pl-PL" sz="1000" dirty="0" smtClean="0">
                <a:latin typeface="Consolas" pitchFamily="49" charset="0"/>
                <a:cs typeface="Consolas" pitchFamily="49" charset="0"/>
              </a:rPr>
              <a:t>').on('</a:t>
            </a:r>
            <a:r>
              <a:rPr lang="pl-PL" sz="1000" dirty="0" err="1" smtClean="0">
                <a:latin typeface="Consolas" pitchFamily="49" charset="0"/>
                <a:cs typeface="Consolas" pitchFamily="49" charset="0"/>
              </a:rPr>
              <a:t>click</a:t>
            </a:r>
            <a:r>
              <a:rPr lang="pl-PL" sz="1000" dirty="0" smtClean="0">
                <a:latin typeface="Consolas" pitchFamily="49" charset="0"/>
                <a:cs typeface="Consolas" pitchFamily="49" charset="0"/>
              </a:rPr>
              <a:t>', '.</a:t>
            </a:r>
            <a:r>
              <a:rPr lang="pl-PL" sz="1000" dirty="0" err="1" smtClean="0">
                <a:latin typeface="Consolas" pitchFamily="49" charset="0"/>
                <a:cs typeface="Consolas" pitchFamily="49" charset="0"/>
              </a:rPr>
              <a:t>button</a:t>
            </a:r>
            <a:r>
              <a:rPr lang="pl-PL" sz="1000" dirty="0" smtClean="0">
                <a:latin typeface="Consolas" pitchFamily="49" charset="0"/>
                <a:cs typeface="Consolas" pitchFamily="49" charset="0"/>
              </a:rPr>
              <a:t>', </a:t>
            </a:r>
            <a:r>
              <a:rPr lang="pl-PL" sz="1000" dirty="0" err="1" smtClean="0">
                <a:latin typeface="Consolas" pitchFamily="49" charset="0"/>
                <a:cs typeface="Consolas" pitchFamily="49" charset="0"/>
              </a:rPr>
              <a:t>function</a:t>
            </a:r>
            <a:r>
              <a:rPr lang="pl-PL" sz="1000" dirty="0" smtClean="0">
                <a:latin typeface="Consolas" pitchFamily="49" charset="0"/>
                <a:cs typeface="Consolas" pitchFamily="49" charset="0"/>
              </a:rPr>
              <a:t> () {</a:t>
            </a:r>
          </a:p>
          <a:p>
            <a:r>
              <a:rPr lang="pl-PL" sz="1000" dirty="0" smtClean="0">
                <a:latin typeface="Consolas" pitchFamily="49" charset="0"/>
                <a:cs typeface="Consolas" pitchFamily="49" charset="0"/>
              </a:rPr>
              <a:t>            </a:t>
            </a:r>
            <a:r>
              <a:rPr lang="pl-PL" sz="1000" dirty="0" err="1" smtClean="0">
                <a:latin typeface="Consolas" pitchFamily="49" charset="0"/>
                <a:cs typeface="Consolas" pitchFamily="49" charset="0"/>
              </a:rPr>
              <a:t>rubic.base.toggleScreen</a:t>
            </a:r>
            <a:r>
              <a:rPr lang="pl-PL" sz="1000" dirty="0" smtClean="0">
                <a:latin typeface="Consolas" pitchFamily="49" charset="0"/>
                <a:cs typeface="Consolas" pitchFamily="49" charset="0"/>
              </a:rPr>
              <a:t>($(</a:t>
            </a:r>
            <a:r>
              <a:rPr lang="pl-PL" sz="1000" dirty="0" err="1" smtClean="0">
                <a:latin typeface="Consolas" pitchFamily="49" charset="0"/>
                <a:cs typeface="Consolas" pitchFamily="49" charset="0"/>
              </a:rPr>
              <a:t>this</a:t>
            </a:r>
            <a:r>
              <a:rPr lang="pl-PL" sz="1000" dirty="0" smtClean="0">
                <a:latin typeface="Consolas" pitchFamily="49" charset="0"/>
                <a:cs typeface="Consolas" pitchFamily="49" charset="0"/>
              </a:rPr>
              <a:t>).</a:t>
            </a:r>
            <a:r>
              <a:rPr lang="pl-PL" sz="1000" dirty="0" err="1" smtClean="0">
                <a:latin typeface="Consolas" pitchFamily="49" charset="0"/>
                <a:cs typeface="Consolas" pitchFamily="49" charset="0"/>
              </a:rPr>
              <a:t>attr</a:t>
            </a:r>
            <a:r>
              <a:rPr lang="pl-PL" sz="1000" dirty="0" smtClean="0">
                <a:latin typeface="Consolas" pitchFamily="49" charset="0"/>
                <a:cs typeface="Consolas" pitchFamily="49" charset="0"/>
              </a:rPr>
              <a:t>('</a:t>
            </a:r>
            <a:r>
              <a:rPr lang="pl-PL" sz="1000" dirty="0" err="1" smtClean="0">
                <a:latin typeface="Consolas" pitchFamily="49" charset="0"/>
                <a:cs typeface="Consolas" pitchFamily="49" charset="0"/>
              </a:rPr>
              <a:t>name</a:t>
            </a:r>
            <a:r>
              <a:rPr lang="pl-PL" sz="1000" dirty="0" smtClean="0">
                <a:latin typeface="Consolas" pitchFamily="49" charset="0"/>
                <a:cs typeface="Consolas" pitchFamily="49" charset="0"/>
              </a:rPr>
              <a:t>'));</a:t>
            </a:r>
          </a:p>
          <a:p>
            <a:r>
              <a:rPr lang="pl-PL" sz="1000" dirty="0" smtClean="0">
                <a:latin typeface="Consolas" pitchFamily="49" charset="0"/>
                <a:cs typeface="Consolas" pitchFamily="49" charset="0"/>
              </a:rPr>
              <a:t>        })</a:t>
            </a:r>
          </a:p>
          <a:p>
            <a:r>
              <a:rPr lang="pl-PL" sz="1000" dirty="0" smtClean="0">
                <a:latin typeface="Consolas" pitchFamily="49" charset="0"/>
                <a:cs typeface="Consolas" pitchFamily="49" charset="0"/>
              </a:rPr>
              <a:t>    }</a:t>
            </a:r>
          </a:p>
          <a:p>
            <a:r>
              <a:rPr lang="pl-PL" sz="1000" dirty="0" smtClean="0">
                <a:latin typeface="Consolas" pitchFamily="49" charset="0"/>
                <a:cs typeface="Consolas" pitchFamily="49" charset="0"/>
              </a:rPr>
              <a:t> </a:t>
            </a:r>
          </a:p>
          <a:p>
            <a:r>
              <a:rPr lang="pl-PL" sz="1000" dirty="0" smtClean="0">
                <a:latin typeface="Consolas" pitchFamily="49" charset="0"/>
                <a:cs typeface="Consolas" pitchFamily="49" charset="0"/>
              </a:rPr>
              <a:t>    </a:t>
            </a:r>
            <a:r>
              <a:rPr lang="pl-PL" sz="1000" dirty="0" err="1" smtClean="0">
                <a:latin typeface="Consolas" pitchFamily="49" charset="0"/>
                <a:cs typeface="Consolas" pitchFamily="49" charset="0"/>
              </a:rPr>
              <a:t>function</a:t>
            </a:r>
            <a:r>
              <a:rPr lang="pl-PL" sz="1000" dirty="0" smtClean="0">
                <a:latin typeface="Consolas" pitchFamily="49" charset="0"/>
                <a:cs typeface="Consolas" pitchFamily="49" charset="0"/>
              </a:rPr>
              <a:t> run() {</a:t>
            </a:r>
          </a:p>
          <a:p>
            <a:r>
              <a:rPr lang="pl-PL" sz="1000" dirty="0" smtClean="0">
                <a:latin typeface="Consolas" pitchFamily="49" charset="0"/>
                <a:cs typeface="Consolas" pitchFamily="49" charset="0"/>
              </a:rPr>
              <a:t>        </a:t>
            </a:r>
            <a:r>
              <a:rPr lang="pl-PL" sz="1000" dirty="0" err="1" smtClean="0">
                <a:latin typeface="Consolas" pitchFamily="49" charset="0"/>
                <a:cs typeface="Consolas" pitchFamily="49" charset="0"/>
              </a:rPr>
              <a:t>if</a:t>
            </a:r>
            <a:r>
              <a:rPr lang="pl-PL" sz="1000" dirty="0" smtClean="0">
                <a:latin typeface="Consolas" pitchFamily="49" charset="0"/>
                <a:cs typeface="Consolas" pitchFamily="49" charset="0"/>
              </a:rPr>
              <a:t> (</a:t>
            </a:r>
            <a:r>
              <a:rPr lang="pl-PL" sz="1000" dirty="0" err="1" smtClean="0">
                <a:latin typeface="Consolas" pitchFamily="49" charset="0"/>
                <a:cs typeface="Consolas" pitchFamily="49" charset="0"/>
              </a:rPr>
              <a:t>firstRun</a:t>
            </a:r>
            <a:r>
              <a:rPr lang="pl-PL" sz="1000" dirty="0" smtClean="0">
                <a:latin typeface="Consolas" pitchFamily="49" charset="0"/>
                <a:cs typeface="Consolas" pitchFamily="49" charset="0"/>
              </a:rPr>
              <a:t>) {</a:t>
            </a:r>
          </a:p>
          <a:p>
            <a:r>
              <a:rPr lang="pl-PL" sz="1000" dirty="0" smtClean="0">
                <a:latin typeface="Consolas" pitchFamily="49" charset="0"/>
                <a:cs typeface="Consolas" pitchFamily="49" charset="0"/>
              </a:rPr>
              <a:t>            setup();</a:t>
            </a:r>
          </a:p>
          <a:p>
            <a:r>
              <a:rPr lang="pl-PL" sz="1000" dirty="0" smtClean="0">
                <a:latin typeface="Consolas" pitchFamily="49" charset="0"/>
                <a:cs typeface="Consolas" pitchFamily="49" charset="0"/>
              </a:rPr>
              <a:t>            </a:t>
            </a:r>
            <a:r>
              <a:rPr lang="pl-PL" sz="1000" dirty="0" err="1" smtClean="0">
                <a:latin typeface="Consolas" pitchFamily="49" charset="0"/>
                <a:cs typeface="Consolas" pitchFamily="49" charset="0"/>
              </a:rPr>
              <a:t>firstRun</a:t>
            </a:r>
            <a:r>
              <a:rPr lang="pl-PL" sz="1000" dirty="0" smtClean="0">
                <a:latin typeface="Consolas" pitchFamily="49" charset="0"/>
                <a:cs typeface="Consolas" pitchFamily="49" charset="0"/>
              </a:rPr>
              <a:t> = </a:t>
            </a:r>
            <a:r>
              <a:rPr lang="pl-PL" sz="1000" dirty="0" err="1" smtClean="0">
                <a:latin typeface="Consolas" pitchFamily="49" charset="0"/>
                <a:cs typeface="Consolas" pitchFamily="49" charset="0"/>
              </a:rPr>
              <a:t>false</a:t>
            </a:r>
            <a:r>
              <a:rPr lang="pl-PL" sz="1000" dirty="0" smtClean="0">
                <a:latin typeface="Consolas" pitchFamily="49" charset="0"/>
                <a:cs typeface="Consolas" pitchFamily="49" charset="0"/>
              </a:rPr>
              <a:t>;</a:t>
            </a:r>
          </a:p>
          <a:p>
            <a:r>
              <a:rPr lang="pl-PL" sz="1000" dirty="0" smtClean="0">
                <a:latin typeface="Consolas" pitchFamily="49" charset="0"/>
                <a:cs typeface="Consolas" pitchFamily="49" charset="0"/>
              </a:rPr>
              <a:t>        }</a:t>
            </a:r>
          </a:p>
          <a:p>
            <a:r>
              <a:rPr lang="pl-PL" sz="1000" dirty="0" smtClean="0">
                <a:latin typeface="Consolas" pitchFamily="49" charset="0"/>
                <a:cs typeface="Consolas" pitchFamily="49" charset="0"/>
              </a:rPr>
              <a:t>    }</a:t>
            </a:r>
          </a:p>
          <a:p>
            <a:r>
              <a:rPr lang="pl-PL" sz="1000" dirty="0" smtClean="0">
                <a:latin typeface="Consolas" pitchFamily="49" charset="0"/>
                <a:cs typeface="Consolas" pitchFamily="49" charset="0"/>
              </a:rPr>
              <a:t> </a:t>
            </a:r>
          </a:p>
          <a:p>
            <a:r>
              <a:rPr lang="pl-PL" sz="1000" dirty="0" smtClean="0">
                <a:latin typeface="Consolas" pitchFamily="49" charset="0"/>
                <a:cs typeface="Consolas" pitchFamily="49" charset="0"/>
              </a:rPr>
              <a:t>    return {</a:t>
            </a:r>
          </a:p>
          <a:p>
            <a:r>
              <a:rPr lang="pl-PL" sz="1000" dirty="0" smtClean="0">
                <a:latin typeface="Consolas" pitchFamily="49" charset="0"/>
                <a:cs typeface="Consolas" pitchFamily="49" charset="0"/>
              </a:rPr>
              <a:t>        run: </a:t>
            </a:r>
            <a:r>
              <a:rPr lang="pl-PL" sz="1000" dirty="0" err="1" smtClean="0">
                <a:latin typeface="Consolas" pitchFamily="49" charset="0"/>
                <a:cs typeface="Consolas" pitchFamily="49" charset="0"/>
              </a:rPr>
              <a:t>run</a:t>
            </a:r>
            <a:endParaRPr lang="pl-PL" sz="1000" dirty="0" smtClean="0">
              <a:latin typeface="Consolas" pitchFamily="49" charset="0"/>
              <a:cs typeface="Consolas" pitchFamily="49" charset="0"/>
            </a:endParaRPr>
          </a:p>
          <a:p>
            <a:r>
              <a:rPr lang="pl-PL" sz="1000" dirty="0" smtClean="0">
                <a:latin typeface="Consolas" pitchFamily="49" charset="0"/>
                <a:cs typeface="Consolas" pitchFamily="49" charset="0"/>
              </a:rPr>
              <a:t>    };</a:t>
            </a:r>
          </a:p>
          <a:p>
            <a:r>
              <a:rPr lang="pl-PL" sz="1000" dirty="0" smtClean="0">
                <a:latin typeface="Consolas" pitchFamily="49" charset="0"/>
                <a:cs typeface="Consolas" pitchFamily="49" charset="0"/>
              </a:rPr>
              <a:t> </a:t>
            </a:r>
          </a:p>
          <a:p>
            <a:r>
              <a:rPr lang="pl-PL" sz="1000" dirty="0" smtClean="0">
                <a:latin typeface="Consolas" pitchFamily="49" charset="0"/>
                <a:cs typeface="Consolas" pitchFamily="49" charset="0"/>
              </a:rPr>
              <a:t>})()</a:t>
            </a:r>
          </a:p>
          <a:p>
            <a:endParaRPr lang="pl-PL" sz="1000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7" name="Prostokąt 6"/>
          <p:cNvSpPr/>
          <p:nvPr/>
        </p:nvSpPr>
        <p:spPr>
          <a:xfrm>
            <a:off x="251520" y="3429000"/>
            <a:ext cx="4176464" cy="187220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8" name="Prostokąt 7"/>
          <p:cNvSpPr/>
          <p:nvPr/>
        </p:nvSpPr>
        <p:spPr>
          <a:xfrm>
            <a:off x="4572000" y="1916832"/>
            <a:ext cx="4464496" cy="36004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Testowanie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dirty="0" smtClean="0"/>
          </a:p>
          <a:p>
            <a:r>
              <a:rPr lang="pl-PL" dirty="0" smtClean="0"/>
              <a:t>Wykorzystane testy</a:t>
            </a:r>
          </a:p>
          <a:p>
            <a:endParaRPr lang="pl-PL" dirty="0" smtClean="0"/>
          </a:p>
          <a:p>
            <a:r>
              <a:rPr lang="pl-PL" dirty="0" smtClean="0"/>
              <a:t>Wyniki testów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Podsumowanie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dirty="0" smtClean="0"/>
          </a:p>
          <a:p>
            <a:r>
              <a:rPr lang="pl-PL" dirty="0" smtClean="0"/>
              <a:t>Zrealizowane założenia</a:t>
            </a:r>
          </a:p>
          <a:p>
            <a:endParaRPr lang="pl-PL" dirty="0" smtClean="0"/>
          </a:p>
          <a:p>
            <a:r>
              <a:rPr lang="pl-PL" dirty="0" smtClean="0"/>
              <a:t>Zdobyta wiedza</a:t>
            </a:r>
          </a:p>
          <a:p>
            <a:endParaRPr lang="pl-PL" dirty="0" smtClean="0"/>
          </a:p>
          <a:p>
            <a:r>
              <a:rPr lang="pl-PL" dirty="0" smtClean="0"/>
              <a:t>Napotkane trudności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Koniec	</a:t>
            </a:r>
            <a:endParaRPr lang="pl-PL" dirty="0"/>
          </a:p>
        </p:txBody>
      </p:sp>
      <p:sp>
        <p:nvSpPr>
          <p:cNvPr id="4" name="Symbol zastępczy zawartości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pl-PL" dirty="0" smtClean="0"/>
          </a:p>
          <a:p>
            <a:pPr>
              <a:buNone/>
            </a:pPr>
            <a:endParaRPr lang="pl-PL" dirty="0" smtClean="0"/>
          </a:p>
          <a:p>
            <a:pPr>
              <a:buNone/>
            </a:pPr>
            <a:r>
              <a:rPr lang="pl-PL" dirty="0" smtClean="0"/>
              <a:t>		         </a:t>
            </a:r>
            <a:r>
              <a:rPr lang="pl-PL" sz="40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DZIĘKUJĘ ZA UWAGĘ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67544" y="1124744"/>
            <a:ext cx="8229600" cy="1066800"/>
          </a:xfrm>
        </p:spPr>
        <p:txBody>
          <a:bodyPr/>
          <a:lstStyle/>
          <a:p>
            <a:r>
              <a:rPr lang="pl-PL" dirty="0" smtClean="0"/>
              <a:t>Plan prezentacji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Cel i zakres pracy</a:t>
            </a:r>
          </a:p>
          <a:p>
            <a:r>
              <a:rPr lang="pl-PL" dirty="0" smtClean="0"/>
              <a:t>Przedstawienie możliwości technologii HTML5</a:t>
            </a:r>
          </a:p>
          <a:p>
            <a:r>
              <a:rPr lang="pl-PL" dirty="0" smtClean="0"/>
              <a:t>Wymagania projektowe</a:t>
            </a:r>
          </a:p>
          <a:p>
            <a:r>
              <a:rPr lang="pl-PL" dirty="0" smtClean="0"/>
              <a:t>Projekt systemu</a:t>
            </a:r>
          </a:p>
          <a:p>
            <a:r>
              <a:rPr lang="pl-PL" dirty="0" smtClean="0"/>
              <a:t>Implementacja</a:t>
            </a:r>
          </a:p>
          <a:p>
            <a:r>
              <a:rPr lang="pl-PL" dirty="0" smtClean="0"/>
              <a:t>Testowanie</a:t>
            </a:r>
          </a:p>
          <a:p>
            <a:r>
              <a:rPr lang="pl-PL" dirty="0" smtClean="0"/>
              <a:t>Podsumowanie i wnioski</a:t>
            </a:r>
          </a:p>
          <a:p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Cel pracy inżynierskiej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Wskazanie możliwości oferowanych przez HTML5 pozwalających na tworzenie gier</a:t>
            </a:r>
          </a:p>
          <a:p>
            <a:r>
              <a:rPr lang="pl-PL" dirty="0" smtClean="0"/>
              <a:t>Wskazanie technologii pomocnych przy tworzeniu gier</a:t>
            </a:r>
          </a:p>
          <a:p>
            <a:r>
              <a:rPr lang="pl-PL" dirty="0" smtClean="0"/>
              <a:t>Projekt i implementacja prostej gry logicznej</a:t>
            </a:r>
          </a:p>
          <a:p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Zakres pracy inżynierskiej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Przedstawienie technologii HTML5</a:t>
            </a:r>
          </a:p>
          <a:p>
            <a:r>
              <a:rPr lang="pl-PL" dirty="0" smtClean="0"/>
              <a:t>Określenie wymagań funkcjonalnych i </a:t>
            </a:r>
            <a:r>
              <a:rPr lang="pl-PL" dirty="0" err="1" smtClean="0"/>
              <a:t>pozafunkcjonalnych</a:t>
            </a:r>
            <a:endParaRPr lang="pl-PL" dirty="0" smtClean="0"/>
          </a:p>
          <a:p>
            <a:r>
              <a:rPr lang="pl-PL" dirty="0" smtClean="0"/>
              <a:t>Wybranie odpowiedniego środowiska do implementacji gry</a:t>
            </a:r>
          </a:p>
          <a:p>
            <a:r>
              <a:rPr lang="pl-PL" dirty="0" smtClean="0"/>
              <a:t>Projekt</a:t>
            </a:r>
          </a:p>
          <a:p>
            <a:r>
              <a:rPr lang="pl-PL" dirty="0" smtClean="0"/>
              <a:t>Implementacja</a:t>
            </a:r>
          </a:p>
          <a:p>
            <a:r>
              <a:rPr lang="pl-PL" dirty="0" smtClean="0"/>
              <a:t>Testy</a:t>
            </a:r>
          </a:p>
          <a:p>
            <a:endParaRPr lang="pl-PL" dirty="0" smtClean="0"/>
          </a:p>
          <a:p>
            <a:endParaRPr lang="pl-PL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Możliwości HTML5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Canvas</a:t>
            </a:r>
          </a:p>
          <a:p>
            <a:r>
              <a:rPr lang="pl-PL" dirty="0" smtClean="0"/>
              <a:t>Dźwięk i wideo</a:t>
            </a:r>
          </a:p>
          <a:p>
            <a:r>
              <a:rPr lang="pl-PL" dirty="0" err="1" smtClean="0"/>
              <a:t>WebSocket</a:t>
            </a:r>
            <a:endParaRPr lang="pl-PL" dirty="0" smtClean="0"/>
          </a:p>
          <a:p>
            <a:r>
              <a:rPr lang="pl-PL" dirty="0" smtClean="0"/>
              <a:t>Magazyn sieciowy</a:t>
            </a:r>
          </a:p>
          <a:p>
            <a:r>
              <a:rPr lang="pl-PL" dirty="0" smtClean="0"/>
              <a:t>Pracownicy sieciowi</a:t>
            </a:r>
          </a:p>
          <a:p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Wymagania </a:t>
            </a:r>
            <a:r>
              <a:rPr lang="pl-PL" dirty="0" smtClean="0"/>
              <a:t>projektowe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Przeprowadzanie rozgrywki</a:t>
            </a:r>
          </a:p>
          <a:p>
            <a:r>
              <a:rPr lang="pl-PL" dirty="0" smtClean="0"/>
              <a:t>Zapis wyników w bazie danych</a:t>
            </a:r>
          </a:p>
          <a:p>
            <a:r>
              <a:rPr lang="pl-PL" dirty="0" smtClean="0"/>
              <a:t>Regulacja głośności efektów i muzyki</a:t>
            </a:r>
          </a:p>
          <a:p>
            <a:r>
              <a:rPr lang="pl-PL" dirty="0" smtClean="0"/>
              <a:t>Odczytywanie wyników z bazy danych</a:t>
            </a:r>
            <a:endParaRPr lang="pl-PL" dirty="0" smtClean="0"/>
          </a:p>
          <a:p>
            <a:r>
              <a:rPr lang="pl-PL" dirty="0" smtClean="0"/>
              <a:t>Spójny interfejs użytkownika </a:t>
            </a:r>
            <a:endParaRPr lang="pl-PL" dirty="0"/>
          </a:p>
          <a:p>
            <a:r>
              <a:rPr lang="pl-PL" dirty="0" smtClean="0"/>
              <a:t>Krótki czas oczekiwania na odpowiedź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Projekt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Projekt bazy danych</a:t>
            </a:r>
            <a:endParaRPr lang="pl-PL" dirty="0"/>
          </a:p>
        </p:txBody>
      </p:sp>
      <p:pic>
        <p:nvPicPr>
          <p:cNvPr id="1026" name="Picture 2" descr="projektBazyDanych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20072" y="2852936"/>
            <a:ext cx="2030338" cy="22177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p5-levelScree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07904" y="1844824"/>
            <a:ext cx="5210944" cy="41687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Projekt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Projekt interfejsu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9" name="Picture 7" descr="pcd5-connectio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51920" y="1484784"/>
            <a:ext cx="1838325" cy="1171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2602632" cy="1066800"/>
          </a:xfrm>
        </p:spPr>
        <p:txBody>
          <a:bodyPr/>
          <a:lstStyle/>
          <a:p>
            <a:r>
              <a:rPr lang="pl-PL" dirty="0" smtClean="0"/>
              <a:t>Projekt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2249424"/>
            <a:ext cx="2818656" cy="603512"/>
          </a:xfrm>
        </p:spPr>
        <p:txBody>
          <a:bodyPr/>
          <a:lstStyle/>
          <a:p>
            <a:r>
              <a:rPr lang="pl-PL" dirty="0" smtClean="0"/>
              <a:t>Projekt logiki</a:t>
            </a:r>
            <a:endParaRPr lang="pl-PL" dirty="0"/>
          </a:p>
        </p:txBody>
      </p:sp>
      <p:sp>
        <p:nvSpPr>
          <p:cNvPr id="4" name="pole tekstowe 3"/>
          <p:cNvSpPr txBox="1"/>
          <p:nvPr/>
        </p:nvSpPr>
        <p:spPr>
          <a:xfrm>
            <a:off x="971600" y="2852936"/>
            <a:ext cx="3781805" cy="36009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000" dirty="0" err="1" smtClean="0">
                <a:latin typeface="Consolas" pitchFamily="49" charset="0"/>
                <a:cs typeface="Consolas" pitchFamily="49" charset="0"/>
              </a:rPr>
              <a:t>rubic.mechanics</a:t>
            </a:r>
            <a:r>
              <a:rPr lang="pl-PL" sz="1000" dirty="0" smtClean="0">
                <a:latin typeface="Consolas" pitchFamily="49" charset="0"/>
                <a:cs typeface="Consolas" pitchFamily="49" charset="0"/>
              </a:rPr>
              <a:t> = (</a:t>
            </a:r>
            <a:r>
              <a:rPr lang="pl-PL" sz="1000" dirty="0" err="1" smtClean="0">
                <a:solidFill>
                  <a:srgbClr val="0000FF"/>
                </a:solidFill>
                <a:latin typeface="Consolas" pitchFamily="49" charset="0"/>
                <a:cs typeface="Consolas" pitchFamily="49" charset="0"/>
              </a:rPr>
              <a:t>function</a:t>
            </a:r>
            <a:r>
              <a:rPr lang="pl-PL" sz="1000" dirty="0" smtClean="0">
                <a:latin typeface="Consolas" pitchFamily="49" charset="0"/>
                <a:cs typeface="Consolas" pitchFamily="49" charset="0"/>
              </a:rPr>
              <a:t> () {</a:t>
            </a:r>
          </a:p>
          <a:p>
            <a:r>
              <a:rPr lang="pl-PL" sz="1000" dirty="0" smtClean="0">
                <a:latin typeface="Consolas" pitchFamily="49" charset="0"/>
                <a:cs typeface="Consolas" pitchFamily="49" charset="0"/>
              </a:rPr>
              <a:t>    </a:t>
            </a:r>
            <a:r>
              <a:rPr lang="pl-PL" sz="1000" dirty="0" err="1" smtClean="0">
                <a:solidFill>
                  <a:srgbClr val="0000FF"/>
                </a:solidFill>
                <a:latin typeface="Consolas" pitchFamily="49" charset="0"/>
                <a:cs typeface="Consolas" pitchFamily="49" charset="0"/>
              </a:rPr>
              <a:t>var</a:t>
            </a:r>
            <a:r>
              <a:rPr lang="pl-PL" sz="10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pl-PL" sz="1000" dirty="0" err="1" smtClean="0">
                <a:latin typeface="Consolas" pitchFamily="49" charset="0"/>
                <a:cs typeface="Consolas" pitchFamily="49" charset="0"/>
              </a:rPr>
              <a:t>board</a:t>
            </a:r>
            <a:r>
              <a:rPr lang="pl-PL" sz="1000" dirty="0" smtClean="0">
                <a:latin typeface="Consolas" pitchFamily="49" charset="0"/>
                <a:cs typeface="Consolas" pitchFamily="49" charset="0"/>
              </a:rPr>
              <a:t>;</a:t>
            </a:r>
          </a:p>
          <a:p>
            <a:r>
              <a:rPr lang="pl-PL" sz="1000" dirty="0" smtClean="0">
                <a:latin typeface="Consolas" pitchFamily="49" charset="0"/>
                <a:cs typeface="Consolas" pitchFamily="49" charset="0"/>
              </a:rPr>
              <a:t>    </a:t>
            </a:r>
            <a:r>
              <a:rPr lang="pl-PL" sz="1000" dirty="0" smtClean="0">
                <a:solidFill>
                  <a:srgbClr val="00B050"/>
                </a:solidFill>
                <a:latin typeface="Consolas" pitchFamily="49" charset="0"/>
                <a:cs typeface="Consolas" pitchFamily="49" charset="0"/>
              </a:rPr>
              <a:t>//</a:t>
            </a:r>
            <a:r>
              <a:rPr lang="pl-PL" sz="1000" dirty="0" err="1" smtClean="0">
                <a:solidFill>
                  <a:srgbClr val="00B050"/>
                </a:solidFill>
                <a:latin typeface="Consolas" pitchFamily="49" charset="0"/>
                <a:cs typeface="Consolas" pitchFamily="49" charset="0"/>
              </a:rPr>
              <a:t>move</a:t>
            </a:r>
            <a:r>
              <a:rPr lang="pl-PL" sz="1000" dirty="0" smtClean="0">
                <a:solidFill>
                  <a:srgbClr val="00B05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pl-PL" sz="1000" dirty="0" err="1" smtClean="0">
                <a:solidFill>
                  <a:srgbClr val="00B050"/>
                </a:solidFill>
                <a:latin typeface="Consolas" pitchFamily="49" charset="0"/>
                <a:cs typeface="Consolas" pitchFamily="49" charset="0"/>
              </a:rPr>
              <a:t>left</a:t>
            </a:r>
            <a:endParaRPr lang="pl-PL" sz="1000" dirty="0" smtClean="0">
              <a:solidFill>
                <a:srgbClr val="00B050"/>
              </a:solidFill>
              <a:latin typeface="Consolas" pitchFamily="49" charset="0"/>
              <a:cs typeface="Consolas" pitchFamily="49" charset="0"/>
            </a:endParaRPr>
          </a:p>
          <a:p>
            <a:r>
              <a:rPr lang="pl-PL" sz="1000" dirty="0" smtClean="0">
                <a:latin typeface="Consolas" pitchFamily="49" charset="0"/>
                <a:cs typeface="Consolas" pitchFamily="49" charset="0"/>
              </a:rPr>
              <a:t>    </a:t>
            </a:r>
            <a:r>
              <a:rPr lang="pl-PL" sz="1000" dirty="0" err="1" smtClean="0">
                <a:solidFill>
                  <a:srgbClr val="0000FF"/>
                </a:solidFill>
                <a:latin typeface="Consolas" pitchFamily="49" charset="0"/>
                <a:cs typeface="Consolas" pitchFamily="49" charset="0"/>
              </a:rPr>
              <a:t>function</a:t>
            </a:r>
            <a:r>
              <a:rPr lang="pl-PL" sz="10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pl-PL" sz="1000" dirty="0" err="1" smtClean="0">
                <a:latin typeface="Consolas" pitchFamily="49" charset="0"/>
                <a:cs typeface="Consolas" pitchFamily="49" charset="0"/>
              </a:rPr>
              <a:t>moveLeft</a:t>
            </a:r>
            <a:r>
              <a:rPr lang="pl-PL" sz="1000" dirty="0" smtClean="0">
                <a:latin typeface="Consolas" pitchFamily="49" charset="0"/>
                <a:cs typeface="Consolas" pitchFamily="49" charset="0"/>
              </a:rPr>
              <a:t>(</a:t>
            </a:r>
            <a:r>
              <a:rPr lang="pl-PL" sz="1000" dirty="0" err="1" smtClean="0">
                <a:latin typeface="Consolas" pitchFamily="49" charset="0"/>
                <a:cs typeface="Consolas" pitchFamily="49" charset="0"/>
              </a:rPr>
              <a:t>row</a:t>
            </a:r>
            <a:r>
              <a:rPr lang="pl-PL" sz="1000" dirty="0" smtClean="0">
                <a:latin typeface="Consolas" pitchFamily="49" charset="0"/>
                <a:cs typeface="Consolas" pitchFamily="49" charset="0"/>
              </a:rPr>
              <a:t>) {</a:t>
            </a:r>
          </a:p>
          <a:p>
            <a:r>
              <a:rPr lang="pl-PL" sz="1000" dirty="0" smtClean="0">
                <a:latin typeface="Consolas" pitchFamily="49" charset="0"/>
                <a:cs typeface="Consolas" pitchFamily="49" charset="0"/>
              </a:rPr>
              <a:t>        </a:t>
            </a:r>
            <a:r>
              <a:rPr lang="pl-PL" sz="1000" dirty="0" smtClean="0">
                <a:solidFill>
                  <a:srgbClr val="00B050"/>
                </a:solidFill>
                <a:latin typeface="Consolas" pitchFamily="49" charset="0"/>
                <a:cs typeface="Consolas" pitchFamily="49" charset="0"/>
              </a:rPr>
              <a:t>// ciało funkcji</a:t>
            </a:r>
          </a:p>
          <a:p>
            <a:r>
              <a:rPr lang="pl-PL" sz="1000" dirty="0" smtClean="0">
                <a:latin typeface="Consolas" pitchFamily="49" charset="0"/>
                <a:cs typeface="Consolas" pitchFamily="49" charset="0"/>
              </a:rPr>
              <a:t>    }</a:t>
            </a:r>
          </a:p>
          <a:p>
            <a:r>
              <a:rPr lang="pl-PL" sz="1000" dirty="0" smtClean="0">
                <a:latin typeface="Consolas" pitchFamily="49" charset="0"/>
                <a:cs typeface="Consolas" pitchFamily="49" charset="0"/>
              </a:rPr>
              <a:t> </a:t>
            </a:r>
          </a:p>
          <a:p>
            <a:r>
              <a:rPr lang="pl-PL" sz="1000" dirty="0" smtClean="0">
                <a:latin typeface="Consolas" pitchFamily="49" charset="0"/>
                <a:cs typeface="Consolas" pitchFamily="49" charset="0"/>
              </a:rPr>
              <a:t>    ...</a:t>
            </a:r>
          </a:p>
          <a:p>
            <a:r>
              <a:rPr lang="pl-PL" sz="1000" dirty="0" smtClean="0">
                <a:latin typeface="Consolas" pitchFamily="49" charset="0"/>
                <a:cs typeface="Consolas" pitchFamily="49" charset="0"/>
              </a:rPr>
              <a:t>    </a:t>
            </a:r>
            <a:r>
              <a:rPr lang="pl-PL" sz="1000" dirty="0" smtClean="0">
                <a:solidFill>
                  <a:srgbClr val="00B050"/>
                </a:solidFill>
                <a:latin typeface="Consolas" pitchFamily="49" charset="0"/>
                <a:cs typeface="Consolas" pitchFamily="49" charset="0"/>
              </a:rPr>
              <a:t>//inne funkcje</a:t>
            </a:r>
          </a:p>
          <a:p>
            <a:r>
              <a:rPr lang="pl-PL" sz="1000" dirty="0" smtClean="0">
                <a:latin typeface="Consolas" pitchFamily="49" charset="0"/>
                <a:cs typeface="Consolas" pitchFamily="49" charset="0"/>
              </a:rPr>
              <a:t>    ...</a:t>
            </a:r>
          </a:p>
          <a:p>
            <a:r>
              <a:rPr lang="pl-PL" sz="1000" dirty="0" smtClean="0">
                <a:latin typeface="Consolas" pitchFamily="49" charset="0"/>
                <a:cs typeface="Consolas" pitchFamily="49" charset="0"/>
              </a:rPr>
              <a:t> </a:t>
            </a:r>
          </a:p>
          <a:p>
            <a:r>
              <a:rPr lang="pl-PL" sz="1000" dirty="0" smtClean="0">
                <a:latin typeface="Consolas" pitchFamily="49" charset="0"/>
                <a:cs typeface="Consolas" pitchFamily="49" charset="0"/>
              </a:rPr>
              <a:t>    </a:t>
            </a:r>
            <a:r>
              <a:rPr lang="pl-PL" sz="1000" dirty="0" smtClean="0">
                <a:solidFill>
                  <a:srgbClr val="00B050"/>
                </a:solidFill>
                <a:latin typeface="Consolas" pitchFamily="49" charset="0"/>
                <a:cs typeface="Consolas" pitchFamily="49" charset="0"/>
              </a:rPr>
              <a:t>//</a:t>
            </a:r>
            <a:r>
              <a:rPr lang="pl-PL" sz="1000" dirty="0" err="1" smtClean="0">
                <a:solidFill>
                  <a:srgbClr val="00B050"/>
                </a:solidFill>
                <a:latin typeface="Consolas" pitchFamily="49" charset="0"/>
                <a:cs typeface="Consolas" pitchFamily="49" charset="0"/>
              </a:rPr>
              <a:t>direction-kierunek</a:t>
            </a:r>
            <a:r>
              <a:rPr lang="pl-PL" sz="1000" dirty="0" smtClean="0">
                <a:solidFill>
                  <a:srgbClr val="00B050"/>
                </a:solidFill>
                <a:latin typeface="Consolas" pitchFamily="49" charset="0"/>
                <a:cs typeface="Consolas" pitchFamily="49" charset="0"/>
              </a:rPr>
              <a:t> przesunięcia, </a:t>
            </a:r>
          </a:p>
          <a:p>
            <a:r>
              <a:rPr lang="pl-PL" sz="1000" dirty="0" smtClean="0">
                <a:solidFill>
                  <a:srgbClr val="00B050"/>
                </a:solidFill>
                <a:latin typeface="Consolas" pitchFamily="49" charset="0"/>
                <a:cs typeface="Consolas" pitchFamily="49" charset="0"/>
              </a:rPr>
              <a:t>    //</a:t>
            </a:r>
            <a:r>
              <a:rPr lang="pl-PL" sz="1000" dirty="0" err="1" smtClean="0">
                <a:solidFill>
                  <a:srgbClr val="00B050"/>
                </a:solidFill>
                <a:latin typeface="Consolas" pitchFamily="49" charset="0"/>
                <a:cs typeface="Consolas" pitchFamily="49" charset="0"/>
              </a:rPr>
              <a:t>which-który</a:t>
            </a:r>
            <a:r>
              <a:rPr lang="pl-PL" sz="1000" dirty="0" smtClean="0">
                <a:solidFill>
                  <a:srgbClr val="00B050"/>
                </a:solidFill>
                <a:latin typeface="Consolas" pitchFamily="49" charset="0"/>
                <a:cs typeface="Consolas" pitchFamily="49" charset="0"/>
              </a:rPr>
              <a:t> wiersz/kolumna ma być przesunięta</a:t>
            </a:r>
          </a:p>
          <a:p>
            <a:r>
              <a:rPr lang="pl-PL" sz="1000" dirty="0" smtClean="0">
                <a:latin typeface="Consolas" pitchFamily="49" charset="0"/>
                <a:cs typeface="Consolas" pitchFamily="49" charset="0"/>
              </a:rPr>
              <a:t>    </a:t>
            </a:r>
            <a:r>
              <a:rPr lang="pl-PL" sz="1000" dirty="0" err="1" smtClean="0">
                <a:solidFill>
                  <a:srgbClr val="0000FF"/>
                </a:solidFill>
                <a:latin typeface="Consolas" pitchFamily="49" charset="0"/>
                <a:cs typeface="Consolas" pitchFamily="49" charset="0"/>
              </a:rPr>
              <a:t>function</a:t>
            </a:r>
            <a:r>
              <a:rPr lang="pl-PL" sz="10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pl-PL" sz="1000" dirty="0" err="1" smtClean="0">
                <a:latin typeface="Consolas" pitchFamily="49" charset="0"/>
                <a:cs typeface="Consolas" pitchFamily="49" charset="0"/>
              </a:rPr>
              <a:t>move</a:t>
            </a:r>
            <a:r>
              <a:rPr lang="pl-PL" sz="1000" dirty="0" smtClean="0">
                <a:latin typeface="Consolas" pitchFamily="49" charset="0"/>
                <a:cs typeface="Consolas" pitchFamily="49" charset="0"/>
              </a:rPr>
              <a:t>(</a:t>
            </a:r>
            <a:r>
              <a:rPr lang="pl-PL" sz="1000" dirty="0" err="1" smtClean="0">
                <a:latin typeface="Consolas" pitchFamily="49" charset="0"/>
                <a:cs typeface="Consolas" pitchFamily="49" charset="0"/>
              </a:rPr>
              <a:t>direction</a:t>
            </a:r>
            <a:r>
              <a:rPr lang="pl-PL" sz="1000" dirty="0" smtClean="0">
                <a:latin typeface="Consolas" pitchFamily="49" charset="0"/>
                <a:cs typeface="Consolas" pitchFamily="49" charset="0"/>
              </a:rPr>
              <a:t>, </a:t>
            </a:r>
            <a:r>
              <a:rPr lang="pl-PL" sz="1000" dirty="0" err="1" smtClean="0">
                <a:latin typeface="Consolas" pitchFamily="49" charset="0"/>
                <a:cs typeface="Consolas" pitchFamily="49" charset="0"/>
              </a:rPr>
              <a:t>which</a:t>
            </a:r>
            <a:r>
              <a:rPr lang="pl-PL" sz="1000" dirty="0" smtClean="0">
                <a:latin typeface="Consolas" pitchFamily="49" charset="0"/>
                <a:cs typeface="Consolas" pitchFamily="49" charset="0"/>
              </a:rPr>
              <a:t>, </a:t>
            </a:r>
            <a:r>
              <a:rPr lang="pl-PL" sz="1000" dirty="0" err="1" smtClean="0">
                <a:latin typeface="Consolas" pitchFamily="49" charset="0"/>
                <a:cs typeface="Consolas" pitchFamily="49" charset="0"/>
              </a:rPr>
              <a:t>tiles</a:t>
            </a:r>
            <a:r>
              <a:rPr lang="pl-PL" sz="1000" dirty="0" smtClean="0">
                <a:latin typeface="Consolas" pitchFamily="49" charset="0"/>
                <a:cs typeface="Consolas" pitchFamily="49" charset="0"/>
              </a:rPr>
              <a:t>) {</a:t>
            </a:r>
          </a:p>
          <a:p>
            <a:r>
              <a:rPr lang="pl-PL" sz="1000" dirty="0" smtClean="0">
                <a:latin typeface="Consolas" pitchFamily="49" charset="0"/>
                <a:cs typeface="Consolas" pitchFamily="49" charset="0"/>
              </a:rPr>
              <a:t>        </a:t>
            </a:r>
            <a:r>
              <a:rPr lang="pl-PL" sz="1000" dirty="0" smtClean="0">
                <a:solidFill>
                  <a:srgbClr val="00B050"/>
                </a:solidFill>
                <a:latin typeface="Consolas" pitchFamily="49" charset="0"/>
                <a:cs typeface="Consolas" pitchFamily="49" charset="0"/>
              </a:rPr>
              <a:t>//ciało funkcji</a:t>
            </a:r>
          </a:p>
          <a:p>
            <a:r>
              <a:rPr lang="pl-PL" sz="1000" dirty="0" smtClean="0">
                <a:latin typeface="Consolas" pitchFamily="49" charset="0"/>
                <a:cs typeface="Consolas" pitchFamily="49" charset="0"/>
              </a:rPr>
              <a:t>    }</a:t>
            </a:r>
          </a:p>
          <a:p>
            <a:r>
              <a:rPr lang="pl-PL" sz="1000" dirty="0" smtClean="0">
                <a:latin typeface="Consolas" pitchFamily="49" charset="0"/>
                <a:cs typeface="Consolas" pitchFamily="49" charset="0"/>
              </a:rPr>
              <a:t>        </a:t>
            </a:r>
          </a:p>
          <a:p>
            <a:r>
              <a:rPr lang="pl-PL" sz="1000" dirty="0" smtClean="0">
                <a:latin typeface="Consolas" pitchFamily="49" charset="0"/>
                <a:cs typeface="Consolas" pitchFamily="49" charset="0"/>
              </a:rPr>
              <a:t>    </a:t>
            </a:r>
            <a:r>
              <a:rPr lang="pl-PL" sz="1000" dirty="0" smtClean="0">
                <a:solidFill>
                  <a:srgbClr val="0000FF"/>
                </a:solidFill>
                <a:latin typeface="Consolas" pitchFamily="49" charset="0"/>
                <a:cs typeface="Consolas" pitchFamily="49" charset="0"/>
              </a:rPr>
              <a:t>return</a:t>
            </a:r>
            <a:r>
              <a:rPr lang="pl-PL" sz="1000" dirty="0" smtClean="0">
                <a:latin typeface="Consolas" pitchFamily="49" charset="0"/>
                <a:cs typeface="Consolas" pitchFamily="49" charset="0"/>
              </a:rPr>
              <a:t> {</a:t>
            </a:r>
          </a:p>
          <a:p>
            <a:r>
              <a:rPr lang="pl-PL" sz="1000" dirty="0" smtClean="0">
                <a:latin typeface="Consolas" pitchFamily="49" charset="0"/>
                <a:cs typeface="Consolas" pitchFamily="49" charset="0"/>
              </a:rPr>
              <a:t>        </a:t>
            </a:r>
            <a:r>
              <a:rPr lang="pl-PL" sz="1000" dirty="0" err="1" smtClean="0">
                <a:latin typeface="Consolas" pitchFamily="49" charset="0"/>
                <a:cs typeface="Consolas" pitchFamily="49" charset="0"/>
              </a:rPr>
              <a:t>move</a:t>
            </a:r>
            <a:r>
              <a:rPr lang="pl-PL" sz="1000" dirty="0" smtClean="0">
                <a:latin typeface="Consolas" pitchFamily="49" charset="0"/>
                <a:cs typeface="Consolas" pitchFamily="49" charset="0"/>
              </a:rPr>
              <a:t>: </a:t>
            </a:r>
            <a:r>
              <a:rPr lang="pl-PL" sz="1000" dirty="0" err="1" smtClean="0">
                <a:latin typeface="Consolas" pitchFamily="49" charset="0"/>
                <a:cs typeface="Consolas" pitchFamily="49" charset="0"/>
              </a:rPr>
              <a:t>move</a:t>
            </a:r>
            <a:endParaRPr lang="pl-PL" sz="1000" dirty="0" smtClean="0">
              <a:latin typeface="Consolas" pitchFamily="49" charset="0"/>
              <a:cs typeface="Consolas" pitchFamily="49" charset="0"/>
            </a:endParaRPr>
          </a:p>
          <a:p>
            <a:r>
              <a:rPr lang="pl-PL" sz="1000" dirty="0" smtClean="0">
                <a:latin typeface="Consolas" pitchFamily="49" charset="0"/>
                <a:cs typeface="Consolas" pitchFamily="49" charset="0"/>
              </a:rPr>
              <a:t>    }</a:t>
            </a:r>
          </a:p>
          <a:p>
            <a:r>
              <a:rPr lang="pl-PL" sz="1000" dirty="0" smtClean="0">
                <a:latin typeface="Consolas" pitchFamily="49" charset="0"/>
                <a:cs typeface="Consolas" pitchFamily="49" charset="0"/>
              </a:rPr>
              <a:t>})()</a:t>
            </a:r>
          </a:p>
          <a:p>
            <a:endParaRPr lang="pl-PL" dirty="0"/>
          </a:p>
        </p:txBody>
      </p:sp>
      <p:pic>
        <p:nvPicPr>
          <p:cNvPr id="3074" name="Picture 2" descr="pcd0-rubic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0" y="1864990"/>
            <a:ext cx="1581150" cy="1924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5" name="Picture 3" descr="pcd3-audio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292080" y="2237606"/>
            <a:ext cx="1638300" cy="1695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6" name="Picture 4" descr="pcd1-mecha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012160" y="2615555"/>
            <a:ext cx="1476375" cy="1533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8" name="Picture 6" descr="pcd4-board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588224" y="2975595"/>
            <a:ext cx="1209675" cy="1533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7" name="Picture 5" descr="pcd2-display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272089" y="3318098"/>
            <a:ext cx="1476375" cy="2343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ielkomiejski">
  <a:themeElements>
    <a:clrScheme name="Wielkomiejski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Wielkomiejski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Wielkomiejski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217</TotalTime>
  <Words>268</Words>
  <Application>Microsoft Office PowerPoint</Application>
  <PresentationFormat>Pokaz na ekranie (4:3)</PresentationFormat>
  <Paragraphs>142</Paragraphs>
  <Slides>16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16</vt:i4>
      </vt:variant>
    </vt:vector>
  </HeadingPairs>
  <TitlesOfParts>
    <vt:vector size="17" baseType="lpstr">
      <vt:lpstr>Wielkomiejski</vt:lpstr>
      <vt:lpstr>Projekt i częściowa implementacja gry logicznej w technologii HTML5</vt:lpstr>
      <vt:lpstr>Plan prezentacji</vt:lpstr>
      <vt:lpstr>Cel pracy inżynierskiej</vt:lpstr>
      <vt:lpstr>Zakres pracy inżynierskiej</vt:lpstr>
      <vt:lpstr>Możliwości HTML5</vt:lpstr>
      <vt:lpstr>Wymagania projektowe</vt:lpstr>
      <vt:lpstr>Projekt</vt:lpstr>
      <vt:lpstr>Projekt</vt:lpstr>
      <vt:lpstr>Projekt</vt:lpstr>
      <vt:lpstr>Implementacja</vt:lpstr>
      <vt:lpstr>Implementacja</vt:lpstr>
      <vt:lpstr>Implementacja</vt:lpstr>
      <vt:lpstr>Implementacja</vt:lpstr>
      <vt:lpstr>Testowanie</vt:lpstr>
      <vt:lpstr>Podsumowanie</vt:lpstr>
      <vt:lpstr>Koniec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Slajd 1</dc:title>
  <dc:creator>Marcin</dc:creator>
  <cp:lastModifiedBy>Marcin</cp:lastModifiedBy>
  <cp:revision>28</cp:revision>
  <dcterms:created xsi:type="dcterms:W3CDTF">2013-09-06T19:23:27Z</dcterms:created>
  <dcterms:modified xsi:type="dcterms:W3CDTF">2013-09-10T20:22:57Z</dcterms:modified>
</cp:coreProperties>
</file>